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18" r:id="rId2"/>
    <p:sldMasterId id="2147483697" r:id="rId3"/>
    <p:sldMasterId id="2147483690" r:id="rId4"/>
    <p:sldMasterId id="2147483674" r:id="rId5"/>
  </p:sldMasterIdLst>
  <p:notesMasterIdLst>
    <p:notesMasterId r:id="rId16"/>
  </p:notesMasterIdLst>
  <p:sldIdLst>
    <p:sldId id="262" r:id="rId6"/>
    <p:sldId id="367" r:id="rId7"/>
    <p:sldId id="368" r:id="rId8"/>
    <p:sldId id="369" r:id="rId9"/>
    <p:sldId id="370" r:id="rId10"/>
    <p:sldId id="371" r:id="rId11"/>
    <p:sldId id="372" r:id="rId12"/>
    <p:sldId id="373" r:id="rId13"/>
    <p:sldId id="374" r:id="rId14"/>
    <p:sldId id="366" r:id="rId1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84463"/>
  </p:normalViewPr>
  <p:slideViewPr>
    <p:cSldViewPr snapToGrid="0" snapToObjects="1">
      <p:cViewPr varScale="1">
        <p:scale>
          <a:sx n="90" d="100"/>
          <a:sy n="90" d="100"/>
        </p:scale>
        <p:origin x="232" y="280"/>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755AA7-FF19-43B7-8433-2998EC17A9A3}" type="datetimeFigureOut">
              <a:rPr lang="de-DE" smtClean="0"/>
              <a:t>09.11.18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63E633-C7B0-440D-B55D-C6D74FE34BCA}" type="slidenum">
              <a:rPr lang="de-DE" smtClean="0"/>
              <a:t>‹#›</a:t>
            </a:fld>
            <a:endParaRPr lang="de-DE"/>
          </a:p>
        </p:txBody>
      </p:sp>
    </p:spTree>
    <p:extLst>
      <p:ext uri="{BB962C8B-B14F-4D97-AF65-F5344CB8AC3E}">
        <p14:creationId xmlns:p14="http://schemas.microsoft.com/office/powerpoint/2010/main" val="3423608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somewhat abstract title leads to a somewhat abstract concept commonly found in the </a:t>
            </a:r>
            <a:r>
              <a:rPr lang="en-US" sz="1200" b="0" kern="1200" dirty="0" err="1">
                <a:solidFill>
                  <a:schemeClr val="tx1"/>
                </a:solidFill>
                <a:effectLst/>
                <a:latin typeface="+mn-lt"/>
                <a:ea typeface="+mn-ea"/>
                <a:cs typeface="+mn-cs"/>
              </a:rPr>
              <a:t>scala</a:t>
            </a:r>
            <a:r>
              <a:rPr lang="en-US" sz="1200" b="0" kern="1200" dirty="0">
                <a:solidFill>
                  <a:schemeClr val="tx1"/>
                </a:solidFill>
                <a:effectLst/>
                <a:latin typeface="+mn-lt"/>
                <a:ea typeface="+mn-ea"/>
                <a:cs typeface="+mn-cs"/>
              </a:rPr>
              <a:t> ecosystem: </a:t>
            </a:r>
            <a:r>
              <a:rPr lang="en-US" sz="1200" b="0" kern="1200" dirty="0" err="1">
                <a:solidFill>
                  <a:schemeClr val="tx1"/>
                </a:solidFill>
                <a:effectLst/>
                <a:latin typeface="+mn-lt"/>
                <a:ea typeface="+mn-ea"/>
                <a:cs typeface="+mn-cs"/>
              </a:rPr>
              <a:t>typeclasses</a:t>
            </a:r>
            <a:r>
              <a:rPr lang="en-US" sz="1200" b="0" kern="1200" dirty="0">
                <a:solidFill>
                  <a:schemeClr val="tx1"/>
                </a:solidFill>
                <a:effectLst/>
                <a:latin typeface="+mn-lt"/>
                <a:ea typeface="+mn-ea"/>
                <a:cs typeface="+mn-cs"/>
              </a:rPr>
              <a:t>.</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They allow you to abstract behavior and push concrete behavior for other people's data types out of your code.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Let's start with a simple example. You are the author of a library called </a:t>
            </a:r>
            <a:r>
              <a:rPr lang="en-US" sz="1200" b="0" kern="1200" dirty="0" err="1">
                <a:solidFill>
                  <a:schemeClr val="tx1"/>
                </a:solidFill>
                <a:effectLst/>
                <a:latin typeface="+mn-lt"/>
                <a:ea typeface="+mn-ea"/>
                <a:cs typeface="+mn-cs"/>
              </a:rPr>
              <a:t>fancyJson</a:t>
            </a:r>
            <a:r>
              <a:rPr lang="en-US" sz="1200" b="0" kern="1200" dirty="0">
                <a:solidFill>
                  <a:schemeClr val="tx1"/>
                </a:solidFill>
                <a:effectLst/>
                <a:latin typeface="+mn-lt"/>
                <a:ea typeface="+mn-ea"/>
                <a:cs typeface="+mn-cs"/>
              </a:rPr>
              <a:t>.</a:t>
            </a:r>
          </a:p>
          <a:p>
            <a:r>
              <a:rPr lang="en-US" sz="1200" b="0" kern="1200" dirty="0">
                <a:solidFill>
                  <a:schemeClr val="tx1"/>
                </a:solidFill>
                <a:effectLst/>
                <a:latin typeface="+mn-lt"/>
                <a:ea typeface="+mn-ea"/>
                <a:cs typeface="+mn-cs"/>
              </a:rPr>
              <a:t>You want to offer a concise interface to users of your library allowing them to parse JSON into their data types.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You know how to parse JSON, you know how to parse simple types included in JSON like numbers, strings, lists...</a:t>
            </a:r>
          </a:p>
          <a:p>
            <a:r>
              <a:rPr lang="en-US" sz="1200" b="0" kern="1200" dirty="0">
                <a:solidFill>
                  <a:schemeClr val="tx1"/>
                </a:solidFill>
                <a:effectLst/>
                <a:latin typeface="+mn-lt"/>
                <a:ea typeface="+mn-ea"/>
                <a:cs typeface="+mn-cs"/>
              </a:rPr>
              <a:t>You don't know how to parse a structure into the user's data structure.</a:t>
            </a:r>
          </a:p>
          <a:p>
            <a:r>
              <a:rPr lang="en-US" sz="1200" b="0" kern="1200" dirty="0">
                <a:solidFill>
                  <a:schemeClr val="tx1"/>
                </a:solidFill>
                <a:effectLst/>
                <a:latin typeface="+mn-lt"/>
                <a:ea typeface="+mn-ea"/>
                <a:cs typeface="+mn-cs"/>
              </a:rPr>
              <a:t>You need some way to force the users to bring the evidence that their types can be parsed by your library. What to do?</a:t>
            </a:r>
          </a:p>
          <a:p>
            <a:endParaRPr lang="en-US" dirty="0"/>
          </a:p>
        </p:txBody>
      </p:sp>
      <p:sp>
        <p:nvSpPr>
          <p:cNvPr id="4" name="Slide Number Placeholder 3"/>
          <p:cNvSpPr>
            <a:spLocks noGrp="1"/>
          </p:cNvSpPr>
          <p:nvPr>
            <p:ph type="sldNum" sz="quarter" idx="5"/>
          </p:nvPr>
        </p:nvSpPr>
        <p:spPr/>
        <p:txBody>
          <a:bodyPr/>
          <a:lstStyle/>
          <a:p>
            <a:fld id="{F763E633-C7B0-440D-B55D-C6D74FE34BCA}" type="slidenum">
              <a:rPr lang="de-DE" smtClean="0"/>
              <a:t>1</a:t>
            </a:fld>
            <a:endParaRPr lang="de-DE"/>
          </a:p>
        </p:txBody>
      </p:sp>
    </p:spTree>
    <p:extLst>
      <p:ext uri="{BB962C8B-B14F-4D97-AF65-F5344CB8AC3E}">
        <p14:creationId xmlns:p14="http://schemas.microsoft.com/office/powerpoint/2010/main" val="1221163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They can help you to stay in a abstract world in your library and push specifying the concrete details to the user.</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In the </a:t>
            </a:r>
            <a:r>
              <a:rPr lang="en-US" sz="1200" b="0" kern="1200" dirty="0" err="1">
                <a:solidFill>
                  <a:schemeClr val="tx1"/>
                </a:solidFill>
                <a:effectLst/>
                <a:latin typeface="+mn-lt"/>
                <a:ea typeface="+mn-ea"/>
                <a:cs typeface="+mn-cs"/>
              </a:rPr>
              <a:t>json</a:t>
            </a:r>
            <a:r>
              <a:rPr lang="en-US" sz="1200" b="0" kern="1200" dirty="0">
                <a:solidFill>
                  <a:schemeClr val="tx1"/>
                </a:solidFill>
                <a:effectLst/>
                <a:latin typeface="+mn-lt"/>
                <a:ea typeface="+mn-ea"/>
                <a:cs typeface="+mn-cs"/>
              </a:rPr>
              <a:t> example you operate internally on Decoders parametrized with some type variable A.</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 users need to provide Decoders for their types to make the library happy.</a:t>
            </a:r>
          </a:p>
          <a:p>
            <a:r>
              <a:rPr lang="en-US" sz="1200" b="0" kern="1200" dirty="0">
                <a:solidFill>
                  <a:schemeClr val="tx1"/>
                </a:solidFill>
                <a:effectLst/>
                <a:latin typeface="+mn-lt"/>
                <a:ea typeface="+mn-ea"/>
                <a:cs typeface="+mn-cs"/>
              </a:rPr>
              <a:t>So the concrete specification of how to parse </a:t>
            </a:r>
            <a:r>
              <a:rPr lang="en-US" sz="1200" b="0" kern="1200" dirty="0" err="1">
                <a:solidFill>
                  <a:schemeClr val="tx1"/>
                </a:solidFill>
                <a:effectLst/>
                <a:latin typeface="+mn-lt"/>
                <a:ea typeface="+mn-ea"/>
                <a:cs typeface="+mn-cs"/>
              </a:rPr>
              <a:t>json</a:t>
            </a:r>
            <a:r>
              <a:rPr lang="en-US" sz="1200" b="0" kern="1200" dirty="0">
                <a:solidFill>
                  <a:schemeClr val="tx1"/>
                </a:solidFill>
                <a:effectLst/>
                <a:latin typeface="+mn-lt"/>
                <a:ea typeface="+mn-ea"/>
                <a:cs typeface="+mn-cs"/>
              </a:rPr>
              <a:t> into the user's structure is being pushed to them.</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It also allows for Ad-Hoc polymorphism</a:t>
            </a:r>
          </a:p>
        </p:txBody>
      </p:sp>
      <p:sp>
        <p:nvSpPr>
          <p:cNvPr id="4" name="Slide Number Placeholder 3"/>
          <p:cNvSpPr>
            <a:spLocks noGrp="1"/>
          </p:cNvSpPr>
          <p:nvPr>
            <p:ph type="sldNum" sz="quarter" idx="5"/>
          </p:nvPr>
        </p:nvSpPr>
        <p:spPr/>
        <p:txBody>
          <a:bodyPr/>
          <a:lstStyle/>
          <a:p>
            <a:fld id="{F763E633-C7B0-440D-B55D-C6D74FE34BCA}" type="slidenum">
              <a:rPr lang="de-DE" smtClean="0"/>
              <a:t>2</a:t>
            </a:fld>
            <a:endParaRPr lang="de-DE"/>
          </a:p>
        </p:txBody>
      </p:sp>
    </p:spTree>
    <p:extLst>
      <p:ext uri="{BB962C8B-B14F-4D97-AF65-F5344CB8AC3E}">
        <p14:creationId xmlns:p14="http://schemas.microsoft.com/office/powerpoint/2010/main" val="3276213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a:t>
            </a:r>
            <a:r>
              <a:rPr lang="en-US" sz="1200" b="0" kern="1200" dirty="0" err="1">
                <a:solidFill>
                  <a:schemeClr val="tx1"/>
                </a:solidFill>
                <a:effectLst/>
                <a:latin typeface="+mn-lt"/>
                <a:ea typeface="+mn-ea"/>
                <a:cs typeface="+mn-cs"/>
              </a:rPr>
              <a:t>json</a:t>
            </a:r>
            <a:r>
              <a:rPr lang="en-US" sz="1200" b="0" kern="1200" dirty="0">
                <a:solidFill>
                  <a:schemeClr val="tx1"/>
                </a:solidFill>
                <a:effectLst/>
                <a:latin typeface="+mn-lt"/>
                <a:ea typeface="+mn-ea"/>
                <a:cs typeface="+mn-cs"/>
              </a:rPr>
              <a:t> example is a bit hard, so let's go back to combining things as shown in my previous lightning talk: If you specify how to combine your new fancy data type, you are able to leverage a whole class of functions which are based on the Monoid </a:t>
            </a:r>
            <a:r>
              <a:rPr lang="en-US" sz="1200" b="0" kern="1200" dirty="0" err="1">
                <a:solidFill>
                  <a:schemeClr val="tx1"/>
                </a:solidFill>
                <a:effectLst/>
                <a:latin typeface="+mn-lt"/>
                <a:ea typeface="+mn-ea"/>
                <a:cs typeface="+mn-cs"/>
              </a:rPr>
              <a:t>typeclass</a:t>
            </a:r>
            <a:r>
              <a:rPr lang="en-US" sz="1200" b="0" kern="1200" dirty="0">
                <a:solidFill>
                  <a:schemeClr val="tx1"/>
                </a:solidFill>
                <a:effectLst/>
                <a:latin typeface="+mn-lt"/>
                <a:ea typeface="+mn-ea"/>
                <a:cs typeface="+mn-cs"/>
              </a:rPr>
              <a:t> for example </a:t>
            </a:r>
            <a:r>
              <a:rPr lang="en-US" sz="1200" b="0" kern="1200" dirty="0" err="1">
                <a:solidFill>
                  <a:schemeClr val="tx1"/>
                </a:solidFill>
                <a:effectLst/>
                <a:latin typeface="+mn-lt"/>
                <a:ea typeface="+mn-ea"/>
                <a:cs typeface="+mn-cs"/>
              </a:rPr>
              <a:t>combineAll</a:t>
            </a:r>
            <a:r>
              <a:rPr lang="en-US" sz="1200" b="0" kern="1200" dirty="0">
                <a:solidFill>
                  <a:schemeClr val="tx1"/>
                </a:solidFill>
                <a:effectLst/>
                <a:latin typeface="+mn-lt"/>
                <a:ea typeface="+mn-ea"/>
                <a:cs typeface="+mn-cs"/>
              </a:rPr>
              <a:t>.</a:t>
            </a:r>
          </a:p>
          <a:p>
            <a:endParaRPr lang="en-US" sz="1200" b="0" kern="1200" dirty="0">
              <a:solidFill>
                <a:schemeClr val="tx1"/>
              </a:solidFill>
              <a:effectLst/>
              <a:latin typeface="+mn-lt"/>
              <a:ea typeface="+mn-ea"/>
              <a:cs typeface="+mn-cs"/>
            </a:endParaRP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I'm going to show you some implementation patterns you usually find in Libraries like Cats, Circe and others.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There is usually a parametrized trait specifying the </a:t>
            </a:r>
            <a:r>
              <a:rPr lang="en-US" sz="1200" b="0" kern="1200" dirty="0" err="1">
                <a:solidFill>
                  <a:schemeClr val="tx1"/>
                </a:solidFill>
                <a:effectLst/>
                <a:latin typeface="+mn-lt"/>
                <a:ea typeface="+mn-ea"/>
                <a:cs typeface="+mn-cs"/>
              </a:rPr>
              <a:t>behavor</a:t>
            </a:r>
            <a:r>
              <a:rPr lang="en-US" sz="1200" b="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F763E633-C7B0-440D-B55D-C6D74FE34BCA}" type="slidenum">
              <a:rPr lang="de-DE" smtClean="0"/>
              <a:t>3</a:t>
            </a:fld>
            <a:endParaRPr lang="de-DE"/>
          </a:p>
        </p:txBody>
      </p:sp>
    </p:spTree>
    <p:extLst>
      <p:ext uri="{BB962C8B-B14F-4D97-AF65-F5344CB8AC3E}">
        <p14:creationId xmlns:p14="http://schemas.microsoft.com/office/powerpoint/2010/main" val="3873858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Then there are </a:t>
            </a:r>
            <a:r>
              <a:rPr lang="en-US" sz="1200" b="0" kern="1200" dirty="0" err="1">
                <a:solidFill>
                  <a:schemeClr val="tx1"/>
                </a:solidFill>
                <a:effectLst/>
                <a:latin typeface="+mn-lt"/>
                <a:ea typeface="+mn-ea"/>
                <a:cs typeface="+mn-cs"/>
              </a:rPr>
              <a:t>typeclass</a:t>
            </a:r>
            <a:r>
              <a:rPr lang="en-US" sz="1200" b="0" kern="1200" dirty="0">
                <a:solidFill>
                  <a:schemeClr val="tx1"/>
                </a:solidFill>
                <a:effectLst/>
                <a:latin typeface="+mn-lt"/>
                <a:ea typeface="+mn-ea"/>
                <a:cs typeface="+mn-cs"/>
              </a:rPr>
              <a:t> instances to specify for certain types how they behave.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From Scala 2.12 onwards there is also a short notation for specifying the instances as seen in the string example.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Then there is the function of the trait in the companion object to make it usable for the outside world. Notice that we need an implicit for the type we are using here.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Using apply we can even shorten it a bit more. apply is called there to get the correct instance.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Compared to the </a:t>
            </a:r>
            <a:r>
              <a:rPr lang="en-US" sz="1200" b="0" kern="1200" dirty="0" err="1">
                <a:solidFill>
                  <a:schemeClr val="tx1"/>
                </a:solidFill>
                <a:effectLst/>
                <a:latin typeface="+mn-lt"/>
                <a:ea typeface="+mn-ea"/>
                <a:cs typeface="+mn-cs"/>
              </a:rPr>
              <a:t>oop</a:t>
            </a:r>
            <a:r>
              <a:rPr lang="en-US" sz="1200" b="0" kern="1200" dirty="0">
                <a:solidFill>
                  <a:schemeClr val="tx1"/>
                </a:solidFill>
                <a:effectLst/>
                <a:latin typeface="+mn-lt"/>
                <a:ea typeface="+mn-ea"/>
                <a:cs typeface="+mn-cs"/>
              </a:rPr>
              <a:t> way of polymorphism with inheritance you can see that using </a:t>
            </a:r>
            <a:r>
              <a:rPr lang="en-US" sz="1200" b="0" kern="1200" dirty="0" err="1">
                <a:solidFill>
                  <a:schemeClr val="tx1"/>
                </a:solidFill>
                <a:effectLst/>
                <a:latin typeface="+mn-lt"/>
                <a:ea typeface="+mn-ea"/>
                <a:cs typeface="+mn-cs"/>
              </a:rPr>
              <a:t>typeclasses</a:t>
            </a:r>
            <a:r>
              <a:rPr lang="en-US" sz="1200" b="0" kern="1200" dirty="0">
                <a:solidFill>
                  <a:schemeClr val="tx1"/>
                </a:solidFill>
                <a:effectLst/>
                <a:latin typeface="+mn-lt"/>
                <a:ea typeface="+mn-ea"/>
                <a:cs typeface="+mn-cs"/>
              </a:rPr>
              <a:t> lead to less strong coupling and a separation of the actual data shape from the specification of the interface. The glue between behavior and data is the </a:t>
            </a:r>
            <a:r>
              <a:rPr lang="en-US" sz="1200" b="0" kern="1200" dirty="0" err="1">
                <a:solidFill>
                  <a:schemeClr val="tx1"/>
                </a:solidFill>
                <a:effectLst/>
                <a:latin typeface="+mn-lt"/>
                <a:ea typeface="+mn-ea"/>
                <a:cs typeface="+mn-cs"/>
              </a:rPr>
              <a:t>typeclass</a:t>
            </a:r>
            <a:r>
              <a:rPr lang="en-US" sz="1200" b="0" kern="1200" dirty="0">
                <a:solidFill>
                  <a:schemeClr val="tx1"/>
                </a:solidFill>
                <a:effectLst/>
                <a:latin typeface="+mn-lt"/>
                <a:ea typeface="+mn-ea"/>
                <a:cs typeface="+mn-cs"/>
              </a:rPr>
              <a:t> instance.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From a library user's perspective you need to specify how your stuff behaves in the context of the library. An example would be encoders and decoders in </a:t>
            </a:r>
            <a:r>
              <a:rPr lang="en-US" sz="1200" b="0" kern="1200" dirty="0" err="1">
                <a:solidFill>
                  <a:schemeClr val="tx1"/>
                </a:solidFill>
                <a:effectLst/>
                <a:latin typeface="+mn-lt"/>
                <a:ea typeface="+mn-ea"/>
                <a:cs typeface="+mn-cs"/>
              </a:rPr>
              <a:t>circe</a:t>
            </a:r>
            <a:r>
              <a:rPr lang="en-US" sz="1200" b="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F763E633-C7B0-440D-B55D-C6D74FE34BCA}" type="slidenum">
              <a:rPr lang="de-DE" smtClean="0"/>
              <a:t>4</a:t>
            </a:fld>
            <a:endParaRPr lang="de-DE"/>
          </a:p>
        </p:txBody>
      </p:sp>
    </p:spTree>
    <p:extLst>
      <p:ext uri="{BB962C8B-B14F-4D97-AF65-F5344CB8AC3E}">
        <p14:creationId xmlns:p14="http://schemas.microsoft.com/office/powerpoint/2010/main" val="2809827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Sometimes you see fancy operators, e.g. |+| and infix usage of the functions. this can be done as shown here.</a:t>
            </a:r>
          </a:p>
        </p:txBody>
      </p:sp>
      <p:sp>
        <p:nvSpPr>
          <p:cNvPr id="4" name="Slide Number Placeholder 3"/>
          <p:cNvSpPr>
            <a:spLocks noGrp="1"/>
          </p:cNvSpPr>
          <p:nvPr>
            <p:ph type="sldNum" sz="quarter" idx="5"/>
          </p:nvPr>
        </p:nvSpPr>
        <p:spPr/>
        <p:txBody>
          <a:bodyPr/>
          <a:lstStyle/>
          <a:p>
            <a:fld id="{F763E633-C7B0-440D-B55D-C6D74FE34BCA}" type="slidenum">
              <a:rPr lang="de-DE" smtClean="0"/>
              <a:t>5</a:t>
            </a:fld>
            <a:endParaRPr lang="de-DE"/>
          </a:p>
        </p:txBody>
      </p:sp>
    </p:spTree>
    <p:extLst>
      <p:ext uri="{BB962C8B-B14F-4D97-AF65-F5344CB8AC3E}">
        <p14:creationId xmlns:p14="http://schemas.microsoft.com/office/powerpoint/2010/main" val="1078935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As you just saw there is lots of boilerplate to be written to have useful </a:t>
            </a:r>
            <a:r>
              <a:rPr lang="en-US" sz="1200" b="0" kern="1200" dirty="0" err="1">
                <a:solidFill>
                  <a:schemeClr val="tx1"/>
                </a:solidFill>
                <a:effectLst/>
                <a:latin typeface="+mn-lt"/>
                <a:ea typeface="+mn-ea"/>
                <a:cs typeface="+mn-cs"/>
              </a:rPr>
              <a:t>typeclasses</a:t>
            </a:r>
            <a:r>
              <a:rPr lang="en-US" sz="1200" b="0" kern="1200" dirty="0">
                <a:solidFill>
                  <a:schemeClr val="tx1"/>
                </a:solidFill>
                <a:effectLst/>
                <a:latin typeface="+mn-lt"/>
                <a:ea typeface="+mn-ea"/>
                <a:cs typeface="+mn-cs"/>
              </a:rPr>
              <a:t>. Fortunately there is a library Simulacrum which provides you with annotations and macros to reduce the boilerplate by a lot. This is the same </a:t>
            </a:r>
            <a:r>
              <a:rPr lang="en-US" sz="1200" b="0" kern="1200" dirty="0" err="1">
                <a:solidFill>
                  <a:schemeClr val="tx1"/>
                </a:solidFill>
                <a:effectLst/>
                <a:latin typeface="+mn-lt"/>
                <a:ea typeface="+mn-ea"/>
                <a:cs typeface="+mn-cs"/>
              </a:rPr>
              <a:t>typeclass</a:t>
            </a:r>
            <a:r>
              <a:rPr lang="en-US" sz="1200" b="0" kern="1200" dirty="0">
                <a:solidFill>
                  <a:schemeClr val="tx1"/>
                </a:solidFill>
                <a:effectLst/>
                <a:latin typeface="+mn-lt"/>
                <a:ea typeface="+mn-ea"/>
                <a:cs typeface="+mn-cs"/>
              </a:rPr>
              <a:t> as shown earlier. Commented out is what simulacrum generates for us, the behavior is exactly the same.</a:t>
            </a:r>
          </a:p>
        </p:txBody>
      </p:sp>
      <p:sp>
        <p:nvSpPr>
          <p:cNvPr id="4" name="Slide Number Placeholder 3"/>
          <p:cNvSpPr>
            <a:spLocks noGrp="1"/>
          </p:cNvSpPr>
          <p:nvPr>
            <p:ph type="sldNum" sz="quarter" idx="5"/>
          </p:nvPr>
        </p:nvSpPr>
        <p:spPr/>
        <p:txBody>
          <a:bodyPr/>
          <a:lstStyle/>
          <a:p>
            <a:fld id="{F763E633-C7B0-440D-B55D-C6D74FE34BCA}" type="slidenum">
              <a:rPr lang="de-DE" smtClean="0"/>
              <a:t>6</a:t>
            </a:fld>
            <a:endParaRPr lang="de-DE"/>
          </a:p>
        </p:txBody>
      </p:sp>
    </p:spTree>
    <p:extLst>
      <p:ext uri="{BB962C8B-B14F-4D97-AF65-F5344CB8AC3E}">
        <p14:creationId xmlns:p14="http://schemas.microsoft.com/office/powerpoint/2010/main" val="23287178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63E633-C7B0-440D-B55D-C6D74FE34BCA}" type="slidenum">
              <a:rPr lang="de-DE" smtClean="0"/>
              <a:t>7</a:t>
            </a:fld>
            <a:endParaRPr lang="de-DE"/>
          </a:p>
        </p:txBody>
      </p:sp>
    </p:spTree>
    <p:extLst>
      <p:ext uri="{BB962C8B-B14F-4D97-AF65-F5344CB8AC3E}">
        <p14:creationId xmlns:p14="http://schemas.microsoft.com/office/powerpoint/2010/main" val="1568504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When working with libraries using </a:t>
            </a:r>
            <a:r>
              <a:rPr lang="en-US" sz="1200" b="0" kern="1200" dirty="0" err="1">
                <a:solidFill>
                  <a:schemeClr val="tx1"/>
                </a:solidFill>
                <a:effectLst/>
                <a:latin typeface="+mn-lt"/>
                <a:ea typeface="+mn-ea"/>
                <a:cs typeface="+mn-cs"/>
              </a:rPr>
              <a:t>typeclasses</a:t>
            </a:r>
            <a:r>
              <a:rPr lang="en-US" sz="1200" b="0" kern="1200" dirty="0">
                <a:solidFill>
                  <a:schemeClr val="tx1"/>
                </a:solidFill>
                <a:effectLst/>
                <a:latin typeface="+mn-lt"/>
                <a:ea typeface="+mn-ea"/>
                <a:cs typeface="+mn-cs"/>
              </a:rPr>
              <a:t> it's often tedious to generate </a:t>
            </a:r>
            <a:r>
              <a:rPr lang="en-US" sz="1200" b="0" kern="1200" dirty="0" err="1">
                <a:solidFill>
                  <a:schemeClr val="tx1"/>
                </a:solidFill>
                <a:effectLst/>
                <a:latin typeface="+mn-lt"/>
                <a:ea typeface="+mn-ea"/>
                <a:cs typeface="+mn-cs"/>
              </a:rPr>
              <a:t>typeclass</a:t>
            </a:r>
            <a:r>
              <a:rPr lang="en-US" sz="1200" b="0" kern="1200" dirty="0">
                <a:solidFill>
                  <a:schemeClr val="tx1"/>
                </a:solidFill>
                <a:effectLst/>
                <a:latin typeface="+mn-lt"/>
                <a:ea typeface="+mn-ea"/>
                <a:cs typeface="+mn-cs"/>
              </a:rPr>
              <a:t> instances for every product type (e.g. case classes) you are using.</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If you are wondering what </a:t>
            </a:r>
            <a:r>
              <a:rPr lang="en-US" sz="1200" b="0" kern="1200" dirty="0" err="1">
                <a:solidFill>
                  <a:schemeClr val="tx1"/>
                </a:solidFill>
                <a:effectLst/>
                <a:latin typeface="+mn-lt"/>
                <a:ea typeface="+mn-ea"/>
                <a:cs typeface="+mn-cs"/>
              </a:rPr>
              <a:t>circe</a:t>
            </a:r>
            <a:r>
              <a:rPr lang="en-US" sz="1200" b="0" kern="1200" dirty="0">
                <a:solidFill>
                  <a:schemeClr val="tx1"/>
                </a:solidFill>
                <a:effectLst/>
                <a:latin typeface="+mn-lt"/>
                <a:ea typeface="+mn-ea"/>
                <a:cs typeface="+mn-cs"/>
              </a:rPr>
              <a:t> auto derivation is doing: It's using shapeless under the hood to derive </a:t>
            </a:r>
            <a:r>
              <a:rPr lang="en-US" sz="1200" b="0" kern="1200" dirty="0" err="1">
                <a:solidFill>
                  <a:schemeClr val="tx1"/>
                </a:solidFill>
                <a:effectLst/>
                <a:latin typeface="+mn-lt"/>
                <a:ea typeface="+mn-ea"/>
                <a:cs typeface="+mn-cs"/>
              </a:rPr>
              <a:t>typeclasses</a:t>
            </a:r>
            <a:r>
              <a:rPr lang="en-US" sz="1200" b="0" kern="1200" dirty="0">
                <a:solidFill>
                  <a:schemeClr val="tx1"/>
                </a:solidFill>
                <a:effectLst/>
                <a:latin typeface="+mn-lt"/>
                <a:ea typeface="+mn-ea"/>
                <a:cs typeface="+mn-cs"/>
              </a:rPr>
              <a:t> for your data structure given internal decoders for basic types.</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I won't go into much detail here, you just need to know that this might be useful. Shapeless has one big problem: It's slow. Using </a:t>
            </a:r>
            <a:r>
              <a:rPr lang="en-US" sz="1200" b="0" kern="1200" dirty="0" err="1">
                <a:solidFill>
                  <a:schemeClr val="tx1"/>
                </a:solidFill>
                <a:effectLst/>
                <a:latin typeface="+mn-lt"/>
                <a:ea typeface="+mn-ea"/>
                <a:cs typeface="+mn-cs"/>
              </a:rPr>
              <a:t>circe</a:t>
            </a:r>
            <a:r>
              <a:rPr lang="en-US" sz="1200" b="0" kern="1200" dirty="0">
                <a:solidFill>
                  <a:schemeClr val="tx1"/>
                </a:solidFill>
                <a:effectLst/>
                <a:latin typeface="+mn-lt"/>
                <a:ea typeface="+mn-ea"/>
                <a:cs typeface="+mn-cs"/>
              </a:rPr>
              <a:t> on very big case classes does make you hate the </a:t>
            </a:r>
            <a:r>
              <a:rPr lang="en-US" sz="1200" b="0" kern="1200" dirty="0" err="1">
                <a:solidFill>
                  <a:schemeClr val="tx1"/>
                </a:solidFill>
                <a:effectLst/>
                <a:latin typeface="+mn-lt"/>
                <a:ea typeface="+mn-ea"/>
                <a:cs typeface="+mn-cs"/>
              </a:rPr>
              <a:t>scala</a:t>
            </a:r>
            <a:r>
              <a:rPr lang="en-US" sz="1200" b="0" kern="1200" dirty="0">
                <a:solidFill>
                  <a:schemeClr val="tx1"/>
                </a:solidFill>
                <a:effectLst/>
                <a:latin typeface="+mn-lt"/>
                <a:ea typeface="+mn-ea"/>
                <a:cs typeface="+mn-cs"/>
              </a:rPr>
              <a:t> compiler, since the </a:t>
            </a:r>
            <a:r>
              <a:rPr lang="en-US" sz="1200" b="0" kern="1200" dirty="0" err="1">
                <a:solidFill>
                  <a:schemeClr val="tx1"/>
                </a:solidFill>
                <a:effectLst/>
                <a:latin typeface="+mn-lt"/>
                <a:ea typeface="+mn-ea"/>
                <a:cs typeface="+mn-cs"/>
              </a:rPr>
              <a:t>typeclass</a:t>
            </a:r>
            <a:r>
              <a:rPr lang="en-US" sz="1200" b="0" kern="1200" dirty="0">
                <a:solidFill>
                  <a:schemeClr val="tx1"/>
                </a:solidFill>
                <a:effectLst/>
                <a:latin typeface="+mn-lt"/>
                <a:ea typeface="+mn-ea"/>
                <a:cs typeface="+mn-cs"/>
              </a:rPr>
              <a:t> derivation can take up to minutes. There is a new experimental project called Magnolia, which works a bit different under the hood and is thus much faster.</a:t>
            </a:r>
          </a:p>
          <a:p>
            <a:endParaRPr lang="en-US" dirty="0"/>
          </a:p>
        </p:txBody>
      </p:sp>
      <p:sp>
        <p:nvSpPr>
          <p:cNvPr id="4" name="Slide Number Placeholder 3"/>
          <p:cNvSpPr>
            <a:spLocks noGrp="1"/>
          </p:cNvSpPr>
          <p:nvPr>
            <p:ph type="sldNum" sz="quarter" idx="5"/>
          </p:nvPr>
        </p:nvSpPr>
        <p:spPr/>
        <p:txBody>
          <a:bodyPr/>
          <a:lstStyle/>
          <a:p>
            <a:fld id="{F763E633-C7B0-440D-B55D-C6D74FE34BCA}" type="slidenum">
              <a:rPr lang="de-DE" smtClean="0"/>
              <a:t>9</a:t>
            </a:fld>
            <a:endParaRPr lang="de-DE"/>
          </a:p>
        </p:txBody>
      </p:sp>
    </p:spTree>
    <p:extLst>
      <p:ext uri="{BB962C8B-B14F-4D97-AF65-F5344CB8AC3E}">
        <p14:creationId xmlns:p14="http://schemas.microsoft.com/office/powerpoint/2010/main" val="42369158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 Orange">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44211F93-67E5-425E-992E-5137EA4E3A1D}"/>
              </a:ext>
            </a:extLst>
          </p:cNvPr>
          <p:cNvSpPr/>
          <p:nvPr userDrawn="1"/>
        </p:nvSpPr>
        <p:spPr>
          <a:xfrm>
            <a:off x="922" y="0"/>
            <a:ext cx="12193332"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en-GB" noProof="0">
              <a:solidFill>
                <a:prstClr val="white"/>
              </a:solidFill>
            </a:endParaRPr>
          </a:p>
        </p:txBody>
      </p:sp>
      <p:sp>
        <p:nvSpPr>
          <p:cNvPr id="9" name="Rechteck 8">
            <a:extLst>
              <a:ext uri="{FF2B5EF4-FFF2-40B4-BE49-F238E27FC236}">
                <a16:creationId xmlns:a16="http://schemas.microsoft.com/office/drawing/2014/main" id="{86FDBA2C-0F11-4A53-B0FA-AC7C07087F55}"/>
              </a:ext>
            </a:extLst>
          </p:cNvPr>
          <p:cNvSpPr/>
          <p:nvPr userDrawn="1"/>
        </p:nvSpPr>
        <p:spPr>
          <a:xfrm>
            <a:off x="-2531" y="2220562"/>
            <a:ext cx="12196784" cy="2412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Titel 1">
            <a:extLst>
              <a:ext uri="{FF2B5EF4-FFF2-40B4-BE49-F238E27FC236}">
                <a16:creationId xmlns:a16="http://schemas.microsoft.com/office/drawing/2014/main" id="{67C04686-8A8D-4A45-B75D-BA5C70914CF6}"/>
              </a:ext>
            </a:extLst>
          </p:cNvPr>
          <p:cNvSpPr>
            <a:spLocks noGrp="1"/>
          </p:cNvSpPr>
          <p:nvPr>
            <p:ph type="title" hasCustomPrompt="1"/>
          </p:nvPr>
        </p:nvSpPr>
        <p:spPr>
          <a:xfrm>
            <a:off x="2352247" y="2382267"/>
            <a:ext cx="9001552" cy="1177696"/>
          </a:xfrm>
        </p:spPr>
        <p:txBody>
          <a:bodyPr/>
          <a:lstStyle>
            <a:lvl1pPr>
              <a:lnSpc>
                <a:spcPts val="4080"/>
              </a:lnSpc>
              <a:defRPr/>
            </a:lvl1pPr>
          </a:lstStyle>
          <a:p>
            <a:r>
              <a:rPr lang="en-GB" noProof="0" dirty="0"/>
              <a:t>Edit master title</a:t>
            </a:r>
          </a:p>
        </p:txBody>
      </p:sp>
      <p:sp>
        <p:nvSpPr>
          <p:cNvPr id="13" name="Rechteck 12">
            <a:extLst>
              <a:ext uri="{FF2B5EF4-FFF2-40B4-BE49-F238E27FC236}">
                <a16:creationId xmlns:a16="http://schemas.microsoft.com/office/drawing/2014/main" id="{E8212FF0-45F5-489A-83F1-88063064F79C}"/>
              </a:ext>
            </a:extLst>
          </p:cNvPr>
          <p:cNvSpPr/>
          <p:nvPr userDrawn="1"/>
        </p:nvSpPr>
        <p:spPr>
          <a:xfrm>
            <a:off x="2352248" y="3818659"/>
            <a:ext cx="1745478" cy="246221"/>
          </a:xfrm>
          <a:prstGeom prst="rect">
            <a:avLst/>
          </a:prstGeom>
        </p:spPr>
        <p:txBody>
          <a:bodyPr wrap="none" lIns="0" tIns="0" rIns="0" bIns="0">
            <a:spAutoFit/>
          </a:bodyPr>
          <a:lstStyle/>
          <a:p>
            <a:r>
              <a:rPr lang="en-GB" sz="1600" noProof="0">
                <a:solidFill>
                  <a:srgbClr val="4B4C4D"/>
                </a:solidFill>
                <a:latin typeface="Open Sans" panose="020B0606030504020204" pitchFamily="34" charset="0"/>
                <a:ea typeface="Open Sans" panose="020B0606030504020204" pitchFamily="34" charset="0"/>
                <a:cs typeface="Open Sans" panose="020B0606030504020204" pitchFamily="34" charset="0"/>
              </a:rPr>
              <a:t>www.scout24.com</a:t>
            </a:r>
          </a:p>
        </p:txBody>
      </p:sp>
      <p:sp>
        <p:nvSpPr>
          <p:cNvPr id="14" name="Untertitel 2">
            <a:extLst>
              <a:ext uri="{FF2B5EF4-FFF2-40B4-BE49-F238E27FC236}">
                <a16:creationId xmlns:a16="http://schemas.microsoft.com/office/drawing/2014/main" id="{84619002-D3EF-46CB-A946-C5272C8F9E77}"/>
              </a:ext>
            </a:extLst>
          </p:cNvPr>
          <p:cNvSpPr>
            <a:spLocks noGrp="1"/>
          </p:cNvSpPr>
          <p:nvPr>
            <p:ph type="subTitle" idx="1" hasCustomPrompt="1"/>
          </p:nvPr>
        </p:nvSpPr>
        <p:spPr>
          <a:xfrm>
            <a:off x="2352247" y="4077493"/>
            <a:ext cx="9001551" cy="327121"/>
          </a:xfrm>
          <a:prstGeom prst="rect">
            <a:avLst/>
          </a:prstGeom>
        </p:spPr>
        <p:txBody>
          <a:bodyPr bIns="35994" anchor="b" anchorCtr="0">
            <a:noAutofit/>
          </a:bodyPr>
          <a:lstStyle>
            <a:lvl1pPr marL="0" indent="0" algn="l">
              <a:buNone/>
              <a:defRPr sz="16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123" indent="0" algn="ctr">
              <a:buNone/>
              <a:defRPr>
                <a:solidFill>
                  <a:schemeClr val="tx1">
                    <a:tint val="75000"/>
                  </a:schemeClr>
                </a:solidFill>
              </a:defRPr>
            </a:lvl2pPr>
            <a:lvl3pPr marL="914245" indent="0" algn="ctr">
              <a:buNone/>
              <a:defRPr>
                <a:solidFill>
                  <a:schemeClr val="tx1">
                    <a:tint val="75000"/>
                  </a:schemeClr>
                </a:solidFill>
              </a:defRPr>
            </a:lvl3pPr>
            <a:lvl4pPr marL="1371368" indent="0" algn="ctr">
              <a:buNone/>
              <a:defRPr>
                <a:solidFill>
                  <a:schemeClr val="tx1">
                    <a:tint val="75000"/>
                  </a:schemeClr>
                </a:solidFill>
              </a:defRPr>
            </a:lvl4pPr>
            <a:lvl5pPr marL="1828490" indent="0" algn="ctr">
              <a:buNone/>
              <a:defRPr>
                <a:solidFill>
                  <a:schemeClr val="tx1">
                    <a:tint val="75000"/>
                  </a:schemeClr>
                </a:solidFill>
              </a:defRPr>
            </a:lvl5pPr>
            <a:lvl6pPr marL="2285613" indent="0" algn="ctr">
              <a:buNone/>
              <a:defRPr>
                <a:solidFill>
                  <a:schemeClr val="tx1">
                    <a:tint val="75000"/>
                  </a:schemeClr>
                </a:solidFill>
              </a:defRPr>
            </a:lvl6pPr>
            <a:lvl7pPr marL="2742736" indent="0" algn="ctr">
              <a:buNone/>
              <a:defRPr>
                <a:solidFill>
                  <a:schemeClr val="tx1">
                    <a:tint val="75000"/>
                  </a:schemeClr>
                </a:solidFill>
              </a:defRPr>
            </a:lvl7pPr>
            <a:lvl8pPr marL="3199858" indent="0" algn="ctr">
              <a:buNone/>
              <a:defRPr>
                <a:solidFill>
                  <a:schemeClr val="tx1">
                    <a:tint val="75000"/>
                  </a:schemeClr>
                </a:solidFill>
              </a:defRPr>
            </a:lvl8pPr>
            <a:lvl9pPr marL="3656981" indent="0" algn="ctr">
              <a:buNone/>
              <a:defRPr>
                <a:solidFill>
                  <a:schemeClr val="tx1">
                    <a:tint val="75000"/>
                  </a:schemeClr>
                </a:solidFill>
              </a:defRPr>
            </a:lvl9pPr>
          </a:lstStyle>
          <a:p>
            <a:pPr lvl="0"/>
            <a:r>
              <a:rPr lang="en-GB" noProof="0" dirty="0"/>
              <a:t>Edit master text</a:t>
            </a:r>
          </a:p>
        </p:txBody>
      </p:sp>
      <p:pic>
        <p:nvPicPr>
          <p:cNvPr id="12" name="Picture 7">
            <a:extLst>
              <a:ext uri="{FF2B5EF4-FFF2-40B4-BE49-F238E27FC236}">
                <a16:creationId xmlns:a16="http://schemas.microsoft.com/office/drawing/2014/main" id="{CE709AAE-BE24-4FA2-8752-D01FF774CBC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4800" y="2574968"/>
            <a:ext cx="1386671" cy="669723"/>
          </a:xfrm>
          <a:prstGeom prst="rect">
            <a:avLst/>
          </a:prstGeom>
          <a:noFill/>
        </p:spPr>
      </p:pic>
    </p:spTree>
    <p:extLst>
      <p:ext uri="{BB962C8B-B14F-4D97-AF65-F5344CB8AC3E}">
        <p14:creationId xmlns:p14="http://schemas.microsoft.com/office/powerpoint/2010/main" val="3712673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s - 4">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8EA217-6285-4680-AF44-4480BC109EF4}"/>
              </a:ext>
            </a:extLst>
          </p:cNvPr>
          <p:cNvSpPr>
            <a:spLocks noGrp="1"/>
          </p:cNvSpPr>
          <p:nvPr>
            <p:ph type="title" hasCustomPrompt="1"/>
          </p:nvPr>
        </p:nvSpPr>
        <p:spPr>
          <a:xfrm>
            <a:off x="514800" y="476250"/>
            <a:ext cx="10945363" cy="525785"/>
          </a:xfrm>
          <a:solidFill>
            <a:schemeClr val="bg1"/>
          </a:solidFill>
          <a:effectLst>
            <a:outerShdw dist="139700" dir="10800000" sx="99000" sy="99000" algn="ctr" rotWithShape="0">
              <a:schemeClr val="accent1"/>
            </a:outerShdw>
          </a:effectLst>
        </p:spPr>
        <p:txBody>
          <a:bodyPr wrap="square" lIns="216000" tIns="108000">
            <a:spAutoFit/>
          </a:bodyPr>
          <a:lstStyle>
            <a:lvl1pPr>
              <a:defRPr/>
            </a:lvl1pPr>
          </a:lstStyle>
          <a:p>
            <a:r>
              <a:rPr lang="en-GB" noProof="0" dirty="0"/>
              <a:t>Edit master title</a:t>
            </a:r>
          </a:p>
        </p:txBody>
      </p:sp>
      <p:sp>
        <p:nvSpPr>
          <p:cNvPr id="3" name="Fußzeilenplatzhalter 2">
            <a:extLst>
              <a:ext uri="{FF2B5EF4-FFF2-40B4-BE49-F238E27FC236}">
                <a16:creationId xmlns:a16="http://schemas.microsoft.com/office/drawing/2014/main" id="{E02DD870-4F8B-4039-9240-33C166B6BF8F}"/>
              </a:ext>
            </a:extLst>
          </p:cNvPr>
          <p:cNvSpPr>
            <a:spLocks noGrp="1"/>
          </p:cNvSpPr>
          <p:nvPr>
            <p:ph type="ftr" sz="quarter" idx="10"/>
          </p:nvPr>
        </p:nvSpPr>
        <p:spPr/>
        <p:txBody>
          <a:body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4" name="Foliennummernplatzhalter 3">
            <a:extLst>
              <a:ext uri="{FF2B5EF4-FFF2-40B4-BE49-F238E27FC236}">
                <a16:creationId xmlns:a16="http://schemas.microsoft.com/office/drawing/2014/main" id="{6468A00A-12DB-41A4-B137-54E2ECECBB91}"/>
              </a:ext>
            </a:extLst>
          </p:cNvPr>
          <p:cNvSpPr>
            <a:spLocks noGrp="1"/>
          </p:cNvSpPr>
          <p:nvPr>
            <p:ph type="sldNum" sz="quarter" idx="11"/>
          </p:nvPr>
        </p:nvSpPr>
        <p:spPr/>
        <p:txBody>
          <a:bodyPr/>
          <a:lstStyle/>
          <a:p>
            <a:fld id="{BAB9D385-6C7B-42D4-B77F-8A26F8560B7B}" type="slidenum">
              <a:rPr lang="en-GB" noProof="0" smtClean="0"/>
              <a:t>‹#›</a:t>
            </a:fld>
            <a:endParaRPr lang="en-GB" noProof="0"/>
          </a:p>
        </p:txBody>
      </p:sp>
    </p:spTree>
    <p:extLst>
      <p:ext uri="{BB962C8B-B14F-4D97-AF65-F5344CB8AC3E}">
        <p14:creationId xmlns:p14="http://schemas.microsoft.com/office/powerpoint/2010/main" val="3931437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375" userDrawn="1">
          <p15:clr>
            <a:srgbClr val="FBAE40"/>
          </p15:clr>
        </p15:guide>
        <p15:guide id="2" orient="horz" pos="2443" userDrawn="1">
          <p15:clr>
            <a:srgbClr val="FBAE40"/>
          </p15:clr>
        </p15:guide>
        <p15:guide id="3" pos="3806" userDrawn="1">
          <p15:clr>
            <a:srgbClr val="FBAE40"/>
          </p15:clr>
        </p15:guide>
        <p15:guide id="4" pos="387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s - 6">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8EA217-6285-4680-AF44-4480BC109EF4}"/>
              </a:ext>
            </a:extLst>
          </p:cNvPr>
          <p:cNvSpPr>
            <a:spLocks noGrp="1"/>
          </p:cNvSpPr>
          <p:nvPr>
            <p:ph type="title" hasCustomPrompt="1"/>
          </p:nvPr>
        </p:nvSpPr>
        <p:spPr>
          <a:xfrm>
            <a:off x="514800" y="476250"/>
            <a:ext cx="10945363" cy="525785"/>
          </a:xfrm>
          <a:solidFill>
            <a:schemeClr val="bg1"/>
          </a:solidFill>
          <a:effectLst>
            <a:outerShdw dist="139700" dir="10800000" sx="99000" sy="99000" algn="ctr" rotWithShape="0">
              <a:schemeClr val="accent1"/>
            </a:outerShdw>
          </a:effectLst>
        </p:spPr>
        <p:txBody>
          <a:bodyPr wrap="square" lIns="216000" tIns="108000">
            <a:spAutoFit/>
          </a:bodyPr>
          <a:lstStyle>
            <a:lvl1pPr>
              <a:defRPr/>
            </a:lvl1pPr>
          </a:lstStyle>
          <a:p>
            <a:r>
              <a:rPr lang="en-GB" noProof="0" dirty="0"/>
              <a:t>Edit master title</a:t>
            </a:r>
          </a:p>
        </p:txBody>
      </p:sp>
      <p:sp>
        <p:nvSpPr>
          <p:cNvPr id="3" name="Fußzeilenplatzhalter 2">
            <a:extLst>
              <a:ext uri="{FF2B5EF4-FFF2-40B4-BE49-F238E27FC236}">
                <a16:creationId xmlns:a16="http://schemas.microsoft.com/office/drawing/2014/main" id="{E02DD870-4F8B-4039-9240-33C166B6BF8F}"/>
              </a:ext>
            </a:extLst>
          </p:cNvPr>
          <p:cNvSpPr>
            <a:spLocks noGrp="1"/>
          </p:cNvSpPr>
          <p:nvPr>
            <p:ph type="ftr" sz="quarter" idx="10"/>
          </p:nvPr>
        </p:nvSpPr>
        <p:spPr/>
        <p:txBody>
          <a:body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4" name="Foliennummernplatzhalter 3">
            <a:extLst>
              <a:ext uri="{FF2B5EF4-FFF2-40B4-BE49-F238E27FC236}">
                <a16:creationId xmlns:a16="http://schemas.microsoft.com/office/drawing/2014/main" id="{6468A00A-12DB-41A4-B137-54E2ECECBB91}"/>
              </a:ext>
            </a:extLst>
          </p:cNvPr>
          <p:cNvSpPr>
            <a:spLocks noGrp="1"/>
          </p:cNvSpPr>
          <p:nvPr>
            <p:ph type="sldNum" sz="quarter" idx="11"/>
          </p:nvPr>
        </p:nvSpPr>
        <p:spPr/>
        <p:txBody>
          <a:bodyPr/>
          <a:lstStyle/>
          <a:p>
            <a:fld id="{BAB9D385-6C7B-42D4-B77F-8A26F8560B7B}" type="slidenum">
              <a:rPr lang="en-GB" noProof="0" smtClean="0"/>
              <a:t>‹#›</a:t>
            </a:fld>
            <a:endParaRPr lang="en-GB" noProof="0"/>
          </a:p>
        </p:txBody>
      </p:sp>
    </p:spTree>
    <p:extLst>
      <p:ext uri="{BB962C8B-B14F-4D97-AF65-F5344CB8AC3E}">
        <p14:creationId xmlns:p14="http://schemas.microsoft.com/office/powerpoint/2010/main" val="2207916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375">
          <p15:clr>
            <a:srgbClr val="FBAE40"/>
          </p15:clr>
        </p15:guide>
        <p15:guide id="2" orient="horz" pos="2443" userDrawn="1">
          <p15:clr>
            <a:srgbClr val="FBAE40"/>
          </p15:clr>
        </p15:guide>
        <p15:guide id="3" pos="2669" userDrawn="1">
          <p15:clr>
            <a:srgbClr val="FBAE40"/>
          </p15:clr>
        </p15:guide>
        <p15:guide id="4" pos="2736" userDrawn="1">
          <p15:clr>
            <a:srgbClr val="FBAE40"/>
          </p15:clr>
        </p15:guide>
        <p15:guide id="5" pos="5010" userDrawn="1">
          <p15:clr>
            <a:srgbClr val="FBAE40"/>
          </p15:clr>
        </p15:guide>
        <p15:guide id="6" pos="4943"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sk plann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8EA217-6285-4680-AF44-4480BC109EF4}"/>
              </a:ext>
            </a:extLst>
          </p:cNvPr>
          <p:cNvSpPr>
            <a:spLocks noGrp="1"/>
          </p:cNvSpPr>
          <p:nvPr>
            <p:ph type="title" hasCustomPrompt="1"/>
          </p:nvPr>
        </p:nvSpPr>
        <p:spPr>
          <a:xfrm>
            <a:off x="514800" y="476250"/>
            <a:ext cx="10945363" cy="525785"/>
          </a:xfrm>
          <a:solidFill>
            <a:schemeClr val="bg1"/>
          </a:solidFill>
          <a:effectLst>
            <a:outerShdw dist="139700" dir="10800000" sx="99000" sy="99000" algn="ctr" rotWithShape="0">
              <a:schemeClr val="accent1"/>
            </a:outerShdw>
          </a:effectLst>
        </p:spPr>
        <p:txBody>
          <a:bodyPr wrap="square" lIns="216000" tIns="108000">
            <a:spAutoFit/>
          </a:bodyPr>
          <a:lstStyle>
            <a:lvl1pPr>
              <a:defRPr/>
            </a:lvl1pPr>
          </a:lstStyle>
          <a:p>
            <a:r>
              <a:rPr lang="en-GB" noProof="0" dirty="0"/>
              <a:t>Edit master title</a:t>
            </a:r>
          </a:p>
        </p:txBody>
      </p:sp>
      <p:sp>
        <p:nvSpPr>
          <p:cNvPr id="3" name="Fußzeilenplatzhalter 2">
            <a:extLst>
              <a:ext uri="{FF2B5EF4-FFF2-40B4-BE49-F238E27FC236}">
                <a16:creationId xmlns:a16="http://schemas.microsoft.com/office/drawing/2014/main" id="{E02DD870-4F8B-4039-9240-33C166B6BF8F}"/>
              </a:ext>
            </a:extLst>
          </p:cNvPr>
          <p:cNvSpPr>
            <a:spLocks noGrp="1"/>
          </p:cNvSpPr>
          <p:nvPr>
            <p:ph type="ftr" sz="quarter" idx="10"/>
          </p:nvPr>
        </p:nvSpPr>
        <p:spPr/>
        <p:txBody>
          <a:body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4" name="Foliennummernplatzhalter 3">
            <a:extLst>
              <a:ext uri="{FF2B5EF4-FFF2-40B4-BE49-F238E27FC236}">
                <a16:creationId xmlns:a16="http://schemas.microsoft.com/office/drawing/2014/main" id="{6468A00A-12DB-41A4-B137-54E2ECECBB91}"/>
              </a:ext>
            </a:extLst>
          </p:cNvPr>
          <p:cNvSpPr>
            <a:spLocks noGrp="1"/>
          </p:cNvSpPr>
          <p:nvPr>
            <p:ph type="sldNum" sz="quarter" idx="11"/>
          </p:nvPr>
        </p:nvSpPr>
        <p:spPr/>
        <p:txBody>
          <a:bodyPr/>
          <a:lstStyle/>
          <a:p>
            <a:fld id="{BAB9D385-6C7B-42D4-B77F-8A26F8560B7B}" type="slidenum">
              <a:rPr lang="en-GB" noProof="0" smtClean="0"/>
              <a:t>‹#›</a:t>
            </a:fld>
            <a:endParaRPr lang="en-GB" noProof="0"/>
          </a:p>
        </p:txBody>
      </p:sp>
    </p:spTree>
    <p:extLst>
      <p:ext uri="{BB962C8B-B14F-4D97-AF65-F5344CB8AC3E}">
        <p14:creationId xmlns:p14="http://schemas.microsoft.com/office/powerpoint/2010/main" val="52669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1375" userDrawn="1">
          <p15:clr>
            <a:srgbClr val="FBAE40"/>
          </p15:clr>
        </p15:guide>
        <p15:guide id="2" orient="horz" pos="1594" userDrawn="1">
          <p15:clr>
            <a:srgbClr val="FBAE40"/>
          </p15:clr>
        </p15:guide>
        <p15:guide id="3" orient="horz" pos="1812" userDrawn="1">
          <p15:clr>
            <a:srgbClr val="FBAE40"/>
          </p15:clr>
        </p15:guide>
        <p15:guide id="4" orient="horz" pos="2023" userDrawn="1">
          <p15:clr>
            <a:srgbClr val="FBAE40"/>
          </p15:clr>
        </p15:guide>
        <p15:guide id="5" orient="horz" pos="2237" userDrawn="1">
          <p15:clr>
            <a:srgbClr val="FBAE40"/>
          </p15:clr>
        </p15:guide>
        <p15:guide id="6" orient="horz" pos="2450" userDrawn="1">
          <p15:clr>
            <a:srgbClr val="FBAE40"/>
          </p15:clr>
        </p15:guide>
        <p15:guide id="7" orient="horz" pos="2669" userDrawn="1">
          <p15:clr>
            <a:srgbClr val="FBAE40"/>
          </p15:clr>
        </p15:guide>
        <p15:guide id="8" orient="horz" pos="2882" userDrawn="1">
          <p15:clr>
            <a:srgbClr val="FBAE40"/>
          </p15:clr>
        </p15:guide>
        <p15:guide id="9" orient="horz" pos="310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 two column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8EA217-6285-4680-AF44-4480BC109EF4}"/>
              </a:ext>
            </a:extLst>
          </p:cNvPr>
          <p:cNvSpPr>
            <a:spLocks noGrp="1"/>
          </p:cNvSpPr>
          <p:nvPr>
            <p:ph type="title" hasCustomPrompt="1"/>
          </p:nvPr>
        </p:nvSpPr>
        <p:spPr>
          <a:xfrm>
            <a:off x="515937" y="476250"/>
            <a:ext cx="10944225" cy="525785"/>
          </a:xfrm>
          <a:solidFill>
            <a:schemeClr val="bg1"/>
          </a:solidFill>
          <a:effectLst>
            <a:outerShdw dist="139700" dir="10800000" sx="99000" sy="99000" algn="ctr" rotWithShape="0">
              <a:schemeClr val="accent1"/>
            </a:outerShdw>
          </a:effectLst>
        </p:spPr>
        <p:txBody>
          <a:bodyPr wrap="square" lIns="216000">
            <a:spAutoFit/>
          </a:bodyPr>
          <a:lstStyle>
            <a:lvl1pPr>
              <a:defRPr/>
            </a:lvl1pPr>
          </a:lstStyle>
          <a:p>
            <a:r>
              <a:rPr lang="en-GB" noProof="0" dirty="0"/>
              <a:t>Edit master title</a:t>
            </a:r>
          </a:p>
        </p:txBody>
      </p:sp>
      <p:sp>
        <p:nvSpPr>
          <p:cNvPr id="3" name="Fußzeilenplatzhalter 2">
            <a:extLst>
              <a:ext uri="{FF2B5EF4-FFF2-40B4-BE49-F238E27FC236}">
                <a16:creationId xmlns:a16="http://schemas.microsoft.com/office/drawing/2014/main" id="{E02DD870-4F8B-4039-9240-33C166B6BF8F}"/>
              </a:ext>
            </a:extLst>
          </p:cNvPr>
          <p:cNvSpPr>
            <a:spLocks noGrp="1"/>
          </p:cNvSpPr>
          <p:nvPr>
            <p:ph type="ftr" sz="quarter" idx="10"/>
          </p:nvPr>
        </p:nvSpPr>
        <p:spPr/>
        <p:txBody>
          <a:body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4" name="Foliennummernplatzhalter 3">
            <a:extLst>
              <a:ext uri="{FF2B5EF4-FFF2-40B4-BE49-F238E27FC236}">
                <a16:creationId xmlns:a16="http://schemas.microsoft.com/office/drawing/2014/main" id="{6468A00A-12DB-41A4-B137-54E2ECECBB91}"/>
              </a:ext>
            </a:extLst>
          </p:cNvPr>
          <p:cNvSpPr>
            <a:spLocks noGrp="1"/>
          </p:cNvSpPr>
          <p:nvPr>
            <p:ph type="sldNum" sz="quarter" idx="11"/>
          </p:nvPr>
        </p:nvSpPr>
        <p:spPr/>
        <p:txBody>
          <a:bodyPr/>
          <a:lstStyle/>
          <a:p>
            <a:fld id="{BAB9D385-6C7B-42D4-B77F-8A26F8560B7B}" type="slidenum">
              <a:rPr lang="en-GB" noProof="0" smtClean="0"/>
              <a:t>‹#›</a:t>
            </a:fld>
            <a:endParaRPr lang="en-GB" noProof="0"/>
          </a:p>
        </p:txBody>
      </p:sp>
      <p:sp>
        <p:nvSpPr>
          <p:cNvPr id="9" name="Inhaltsplatzhalter 8">
            <a:extLst>
              <a:ext uri="{FF2B5EF4-FFF2-40B4-BE49-F238E27FC236}">
                <a16:creationId xmlns:a16="http://schemas.microsoft.com/office/drawing/2014/main" id="{D03E6B7A-5595-4212-B259-45E033FF92B8}"/>
              </a:ext>
            </a:extLst>
          </p:cNvPr>
          <p:cNvSpPr>
            <a:spLocks noGrp="1"/>
          </p:cNvSpPr>
          <p:nvPr>
            <p:ph sz="quarter" idx="12" hasCustomPrompt="1"/>
          </p:nvPr>
        </p:nvSpPr>
        <p:spPr>
          <a:xfrm>
            <a:off x="515938" y="1665288"/>
            <a:ext cx="7200900" cy="4319587"/>
          </a:xfrm>
        </p:spPr>
        <p:txBody>
          <a:bodyPr lIns="216000"/>
          <a:lstStyle>
            <a:lvl1pPr>
              <a:defRPr/>
            </a:lvl1pPr>
          </a:lstStyle>
          <a:p>
            <a:pPr lvl="0"/>
            <a:r>
              <a:rPr lang="en-GB" noProof="0" dirty="0"/>
              <a:t>Edit master text</a:t>
            </a:r>
          </a:p>
        </p:txBody>
      </p:sp>
      <p:sp>
        <p:nvSpPr>
          <p:cNvPr id="6" name="Inhaltsplatzhalter 8">
            <a:extLst>
              <a:ext uri="{FF2B5EF4-FFF2-40B4-BE49-F238E27FC236}">
                <a16:creationId xmlns:a16="http://schemas.microsoft.com/office/drawing/2014/main" id="{ADBCA32E-63E0-4E9D-BA74-91C8E2C570EE}"/>
              </a:ext>
            </a:extLst>
          </p:cNvPr>
          <p:cNvSpPr>
            <a:spLocks noGrp="1"/>
          </p:cNvSpPr>
          <p:nvPr>
            <p:ph sz="quarter" idx="13" hasCustomPrompt="1"/>
          </p:nvPr>
        </p:nvSpPr>
        <p:spPr>
          <a:xfrm>
            <a:off x="8148637" y="1665287"/>
            <a:ext cx="3311525" cy="4319587"/>
          </a:xfrm>
        </p:spPr>
        <p:txBody>
          <a:bodyPr lIns="0"/>
          <a:lstStyle>
            <a:lvl1pPr>
              <a:defRPr/>
            </a:lvl1pPr>
          </a:lstStyle>
          <a:p>
            <a:pPr lvl="0"/>
            <a:r>
              <a:rPr lang="en-GB" noProof="0" dirty="0"/>
              <a:t>Edit master text</a:t>
            </a:r>
          </a:p>
        </p:txBody>
      </p:sp>
    </p:spTree>
    <p:extLst>
      <p:ext uri="{BB962C8B-B14F-4D97-AF65-F5344CB8AC3E}">
        <p14:creationId xmlns:p14="http://schemas.microsoft.com/office/powerpoint/2010/main" val="1375184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5133" userDrawn="1">
          <p15:clr>
            <a:srgbClr val="FBAE40"/>
          </p15:clr>
        </p15:guide>
        <p15:guide id="2" pos="4861"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line - Image">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AF83251B-586A-47CC-84E9-87D677A73A3E}"/>
              </a:ext>
            </a:extLst>
          </p:cNvPr>
          <p:cNvSpPr/>
          <p:nvPr userDrawn="1"/>
        </p:nvSpPr>
        <p:spPr>
          <a:xfrm>
            <a:off x="0" y="2599120"/>
            <a:ext cx="12195175" cy="1257684"/>
          </a:xfrm>
          <a:prstGeom prst="rect">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Titel 1">
            <a:extLst>
              <a:ext uri="{FF2B5EF4-FFF2-40B4-BE49-F238E27FC236}">
                <a16:creationId xmlns:a16="http://schemas.microsoft.com/office/drawing/2014/main" id="{648EA217-6285-4680-AF44-4480BC109EF4}"/>
              </a:ext>
            </a:extLst>
          </p:cNvPr>
          <p:cNvSpPr>
            <a:spLocks noGrp="1"/>
          </p:cNvSpPr>
          <p:nvPr>
            <p:ph type="title" hasCustomPrompt="1"/>
          </p:nvPr>
        </p:nvSpPr>
        <p:spPr>
          <a:xfrm>
            <a:off x="838200" y="2988000"/>
            <a:ext cx="10515600" cy="432000"/>
          </a:xfrm>
        </p:spPr>
        <p:txBody>
          <a:bodyPr lIns="0"/>
          <a:lstStyle>
            <a:lvl1pPr algn="ctr">
              <a:defRPr>
                <a:solidFill>
                  <a:schemeClr val="bg1"/>
                </a:solidFill>
              </a:defRPr>
            </a:lvl1pPr>
          </a:lstStyle>
          <a:p>
            <a:r>
              <a:rPr lang="en-GB" noProof="0" dirty="0"/>
              <a:t>Edit master title</a:t>
            </a:r>
          </a:p>
        </p:txBody>
      </p:sp>
    </p:spTree>
    <p:extLst>
      <p:ext uri="{BB962C8B-B14F-4D97-AF65-F5344CB8AC3E}">
        <p14:creationId xmlns:p14="http://schemas.microsoft.com/office/powerpoint/2010/main" val="229253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line - Subheadline - Grey">
    <p:bg>
      <p:bgPr>
        <a:solidFill>
          <a:schemeClr val="accent6">
            <a:lumMod val="90000"/>
          </a:schemeClr>
        </a:solidFill>
        <a:effectLst/>
      </p:bgPr>
    </p:bg>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AF83251B-586A-47CC-84E9-87D677A73A3E}"/>
              </a:ext>
            </a:extLst>
          </p:cNvPr>
          <p:cNvSpPr/>
          <p:nvPr userDrawn="1"/>
        </p:nvSpPr>
        <p:spPr>
          <a:xfrm>
            <a:off x="0" y="2600908"/>
            <a:ext cx="12195175" cy="1656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 name="Textplatzhalter 6">
            <a:extLst>
              <a:ext uri="{FF2B5EF4-FFF2-40B4-BE49-F238E27FC236}">
                <a16:creationId xmlns:a16="http://schemas.microsoft.com/office/drawing/2014/main" id="{9CCCC2B2-A04D-4323-B36B-08E6711A7318}"/>
              </a:ext>
            </a:extLst>
          </p:cNvPr>
          <p:cNvSpPr>
            <a:spLocks noGrp="1"/>
          </p:cNvSpPr>
          <p:nvPr>
            <p:ph type="body" sz="quarter" idx="12" hasCustomPrompt="1"/>
          </p:nvPr>
        </p:nvSpPr>
        <p:spPr>
          <a:xfrm>
            <a:off x="838200" y="3527988"/>
            <a:ext cx="10515600" cy="254000"/>
          </a:xfrm>
          <a:prstGeom prst="rect">
            <a:avLst/>
          </a:prstGeom>
        </p:spPr>
        <p:txBody>
          <a:bodyPr anchor="ctr"/>
          <a:lstStyle>
            <a:lvl1pPr marL="0" indent="0" algn="ctr">
              <a:buNone/>
              <a:defRPr sz="1400"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noProof="0" dirty="0"/>
              <a:t>EDIT MASTER TEXT</a:t>
            </a:r>
          </a:p>
        </p:txBody>
      </p:sp>
      <p:sp>
        <p:nvSpPr>
          <p:cNvPr id="2" name="Titel 1">
            <a:extLst>
              <a:ext uri="{FF2B5EF4-FFF2-40B4-BE49-F238E27FC236}">
                <a16:creationId xmlns:a16="http://schemas.microsoft.com/office/drawing/2014/main" id="{648EA217-6285-4680-AF44-4480BC109EF4}"/>
              </a:ext>
            </a:extLst>
          </p:cNvPr>
          <p:cNvSpPr>
            <a:spLocks noGrp="1"/>
          </p:cNvSpPr>
          <p:nvPr>
            <p:ph type="title" hasCustomPrompt="1"/>
          </p:nvPr>
        </p:nvSpPr>
        <p:spPr>
          <a:xfrm>
            <a:off x="838200" y="2986142"/>
            <a:ext cx="10515600" cy="432000"/>
          </a:xfrm>
        </p:spPr>
        <p:txBody>
          <a:bodyPr lIns="0"/>
          <a:lstStyle>
            <a:lvl1pPr algn="ctr">
              <a:defRPr/>
            </a:lvl1pPr>
          </a:lstStyle>
          <a:p>
            <a:r>
              <a:rPr lang="en-GB" noProof="0" dirty="0"/>
              <a:t>Edit master title</a:t>
            </a:r>
          </a:p>
        </p:txBody>
      </p:sp>
    </p:spTree>
    <p:extLst>
      <p:ext uri="{BB962C8B-B14F-4D97-AF65-F5344CB8AC3E}">
        <p14:creationId xmlns:p14="http://schemas.microsoft.com/office/powerpoint/2010/main" val="316514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line - Subheadline - Blue">
    <p:bg>
      <p:bgPr>
        <a:solidFill>
          <a:schemeClr val="accent2"/>
        </a:solidFill>
        <a:effectLst/>
      </p:bgPr>
    </p:bg>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AF83251B-586A-47CC-84E9-87D677A73A3E}"/>
              </a:ext>
            </a:extLst>
          </p:cNvPr>
          <p:cNvSpPr/>
          <p:nvPr userDrawn="1"/>
        </p:nvSpPr>
        <p:spPr>
          <a:xfrm>
            <a:off x="0" y="2600908"/>
            <a:ext cx="12195175" cy="16561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 name="Textplatzhalter 6">
            <a:extLst>
              <a:ext uri="{FF2B5EF4-FFF2-40B4-BE49-F238E27FC236}">
                <a16:creationId xmlns:a16="http://schemas.microsoft.com/office/drawing/2014/main" id="{9CCCC2B2-A04D-4323-B36B-08E6711A7318}"/>
              </a:ext>
            </a:extLst>
          </p:cNvPr>
          <p:cNvSpPr>
            <a:spLocks noGrp="1"/>
          </p:cNvSpPr>
          <p:nvPr>
            <p:ph type="body" sz="quarter" idx="12" hasCustomPrompt="1"/>
          </p:nvPr>
        </p:nvSpPr>
        <p:spPr>
          <a:xfrm>
            <a:off x="838200" y="3527988"/>
            <a:ext cx="10515600" cy="254000"/>
          </a:xfrm>
          <a:prstGeom prst="rect">
            <a:avLst/>
          </a:prstGeom>
        </p:spPr>
        <p:txBody>
          <a:bodyPr anchor="ctr"/>
          <a:lstStyle>
            <a:lvl1pPr marL="0" indent="0" algn="ctr">
              <a:buNone/>
              <a:defRPr sz="1400"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noProof="0" dirty="0"/>
              <a:t>EDIT MASTER TEXT</a:t>
            </a:r>
          </a:p>
        </p:txBody>
      </p:sp>
      <p:sp>
        <p:nvSpPr>
          <p:cNvPr id="2" name="Titel 1">
            <a:extLst>
              <a:ext uri="{FF2B5EF4-FFF2-40B4-BE49-F238E27FC236}">
                <a16:creationId xmlns:a16="http://schemas.microsoft.com/office/drawing/2014/main" id="{648EA217-6285-4680-AF44-4480BC109EF4}"/>
              </a:ext>
            </a:extLst>
          </p:cNvPr>
          <p:cNvSpPr>
            <a:spLocks noGrp="1"/>
          </p:cNvSpPr>
          <p:nvPr>
            <p:ph type="title" hasCustomPrompt="1"/>
          </p:nvPr>
        </p:nvSpPr>
        <p:spPr>
          <a:xfrm>
            <a:off x="838200" y="2986142"/>
            <a:ext cx="10515600" cy="432000"/>
          </a:xfrm>
        </p:spPr>
        <p:txBody>
          <a:bodyPr lIns="0"/>
          <a:lstStyle>
            <a:lvl1pPr algn="ctr">
              <a:defRPr/>
            </a:lvl1pPr>
          </a:lstStyle>
          <a:p>
            <a:r>
              <a:rPr lang="en-GB" noProof="0" dirty="0"/>
              <a:t>Edit master title</a:t>
            </a:r>
          </a:p>
        </p:txBody>
      </p:sp>
    </p:spTree>
    <p:extLst>
      <p:ext uri="{BB962C8B-B14F-4D97-AF65-F5344CB8AC3E}">
        <p14:creationId xmlns:p14="http://schemas.microsoft.com/office/powerpoint/2010/main" val="2879080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line - Subheadline - Image">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AF83251B-586A-47CC-84E9-87D677A73A3E}"/>
              </a:ext>
            </a:extLst>
          </p:cNvPr>
          <p:cNvSpPr/>
          <p:nvPr userDrawn="1"/>
        </p:nvSpPr>
        <p:spPr>
          <a:xfrm>
            <a:off x="0" y="2600908"/>
            <a:ext cx="12195175" cy="1656184"/>
          </a:xfrm>
          <a:prstGeom prst="rect">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7" name="Textplatzhalter 6">
            <a:extLst>
              <a:ext uri="{FF2B5EF4-FFF2-40B4-BE49-F238E27FC236}">
                <a16:creationId xmlns:a16="http://schemas.microsoft.com/office/drawing/2014/main" id="{9CCCC2B2-A04D-4323-B36B-08E6711A7318}"/>
              </a:ext>
            </a:extLst>
          </p:cNvPr>
          <p:cNvSpPr>
            <a:spLocks noGrp="1"/>
          </p:cNvSpPr>
          <p:nvPr>
            <p:ph type="body" sz="quarter" idx="12" hasCustomPrompt="1"/>
          </p:nvPr>
        </p:nvSpPr>
        <p:spPr>
          <a:xfrm>
            <a:off x="838200" y="3527988"/>
            <a:ext cx="10515600" cy="254000"/>
          </a:xfrm>
          <a:prstGeom prst="rect">
            <a:avLst/>
          </a:prstGeom>
        </p:spPr>
        <p:txBody>
          <a:bodyPr anchor="ctr"/>
          <a:lstStyle>
            <a:lvl1pPr marL="0" indent="0" algn="ctr">
              <a:buNone/>
              <a:defRPr sz="1400" b="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noProof="0" dirty="0"/>
              <a:t>EDIT MASTER TEXT</a:t>
            </a:r>
          </a:p>
        </p:txBody>
      </p:sp>
      <p:sp>
        <p:nvSpPr>
          <p:cNvPr id="2" name="Titel 1">
            <a:extLst>
              <a:ext uri="{FF2B5EF4-FFF2-40B4-BE49-F238E27FC236}">
                <a16:creationId xmlns:a16="http://schemas.microsoft.com/office/drawing/2014/main" id="{648EA217-6285-4680-AF44-4480BC109EF4}"/>
              </a:ext>
            </a:extLst>
          </p:cNvPr>
          <p:cNvSpPr>
            <a:spLocks noGrp="1"/>
          </p:cNvSpPr>
          <p:nvPr>
            <p:ph type="title" hasCustomPrompt="1"/>
          </p:nvPr>
        </p:nvSpPr>
        <p:spPr>
          <a:xfrm>
            <a:off x="838200" y="2986142"/>
            <a:ext cx="10515600" cy="432000"/>
          </a:xfrm>
        </p:spPr>
        <p:txBody>
          <a:bodyPr lIns="0"/>
          <a:lstStyle>
            <a:lvl1pPr algn="ctr">
              <a:defRPr>
                <a:solidFill>
                  <a:schemeClr val="bg1"/>
                </a:solidFill>
              </a:defRPr>
            </a:lvl1pPr>
          </a:lstStyle>
          <a:p>
            <a:r>
              <a:rPr lang="en-GB" noProof="0" dirty="0"/>
              <a:t>Edit master title</a:t>
            </a:r>
          </a:p>
        </p:txBody>
      </p:sp>
    </p:spTree>
    <p:extLst>
      <p:ext uri="{BB962C8B-B14F-4D97-AF65-F5344CB8AC3E}">
        <p14:creationId xmlns:p14="http://schemas.microsoft.com/office/powerpoint/2010/main" val="201973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Without orange)">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0CF6DDF4-EDE3-4015-B33E-4518F859AB0A}"/>
              </a:ext>
            </a:extLst>
          </p:cNvPr>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noProof="0">
              <a:latin typeface="Open Sans" panose="020B0606030504020204" pitchFamily="34" charset="0"/>
              <a:ea typeface="Open Sans" panose="020B0606030504020204" pitchFamily="34" charset="0"/>
              <a:cs typeface="Open Sans" panose="020B0606030504020204" pitchFamily="34" charset="0"/>
            </a:endParaRPr>
          </a:p>
        </p:txBody>
      </p:sp>
      <p:sp>
        <p:nvSpPr>
          <p:cNvPr id="2" name="Titel 1">
            <a:extLst>
              <a:ext uri="{FF2B5EF4-FFF2-40B4-BE49-F238E27FC236}">
                <a16:creationId xmlns:a16="http://schemas.microsoft.com/office/drawing/2014/main" id="{648EA217-6285-4680-AF44-4480BC109EF4}"/>
              </a:ext>
            </a:extLst>
          </p:cNvPr>
          <p:cNvSpPr>
            <a:spLocks noGrp="1"/>
          </p:cNvSpPr>
          <p:nvPr>
            <p:ph type="title" hasCustomPrompt="1"/>
          </p:nvPr>
        </p:nvSpPr>
        <p:spPr>
          <a:xfrm>
            <a:off x="732000" y="1531938"/>
            <a:ext cx="4632480" cy="936625"/>
          </a:xfrm>
        </p:spPr>
        <p:txBody>
          <a:bodyPr lIns="0"/>
          <a:lstStyle>
            <a:lvl1pPr>
              <a:defRPr>
                <a:solidFill>
                  <a:schemeClr val="bg1"/>
                </a:solidFill>
              </a:defRPr>
            </a:lvl1pPr>
          </a:lstStyle>
          <a:p>
            <a:r>
              <a:rPr lang="en-GB" noProof="0" dirty="0"/>
              <a:t>Edit master title</a:t>
            </a:r>
          </a:p>
        </p:txBody>
      </p:sp>
      <p:sp>
        <p:nvSpPr>
          <p:cNvPr id="3" name="Fußzeilenplatzhalter 2">
            <a:extLst>
              <a:ext uri="{FF2B5EF4-FFF2-40B4-BE49-F238E27FC236}">
                <a16:creationId xmlns:a16="http://schemas.microsoft.com/office/drawing/2014/main" id="{E02DD870-4F8B-4039-9240-33C166B6BF8F}"/>
              </a:ext>
            </a:extLst>
          </p:cNvPr>
          <p:cNvSpPr>
            <a:spLocks noGrp="1"/>
          </p:cNvSpPr>
          <p:nvPr>
            <p:ph type="ftr" sz="quarter" idx="10"/>
          </p:nvPr>
        </p:nvSpPr>
        <p:spPr/>
        <p:txBody>
          <a:body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4" name="Foliennummernplatzhalter 3">
            <a:extLst>
              <a:ext uri="{FF2B5EF4-FFF2-40B4-BE49-F238E27FC236}">
                <a16:creationId xmlns:a16="http://schemas.microsoft.com/office/drawing/2014/main" id="{6468A00A-12DB-41A4-B137-54E2ECECBB91}"/>
              </a:ext>
            </a:extLst>
          </p:cNvPr>
          <p:cNvSpPr>
            <a:spLocks noGrp="1"/>
          </p:cNvSpPr>
          <p:nvPr>
            <p:ph type="sldNum" sz="quarter" idx="11"/>
          </p:nvPr>
        </p:nvSpPr>
        <p:spPr/>
        <p:txBody>
          <a:bodyPr/>
          <a:lstStyle/>
          <a:p>
            <a:fld id="{BAB9D385-6C7B-42D4-B77F-8A26F8560B7B}" type="slidenum">
              <a:rPr lang="en-GB" noProof="0" smtClean="0"/>
              <a:t>‹#›</a:t>
            </a:fld>
            <a:endParaRPr lang="en-GB" noProof="0"/>
          </a:p>
        </p:txBody>
      </p:sp>
      <p:sp>
        <p:nvSpPr>
          <p:cNvPr id="5" name="Textplatzhalter 2">
            <a:extLst>
              <a:ext uri="{FF2B5EF4-FFF2-40B4-BE49-F238E27FC236}">
                <a16:creationId xmlns:a16="http://schemas.microsoft.com/office/drawing/2014/main" id="{9E0FD198-34DD-4100-8D20-0039FAE3C495}"/>
              </a:ext>
            </a:extLst>
          </p:cNvPr>
          <p:cNvSpPr>
            <a:spLocks noGrp="1"/>
          </p:cNvSpPr>
          <p:nvPr>
            <p:ph idx="1" hasCustomPrompt="1"/>
          </p:nvPr>
        </p:nvSpPr>
        <p:spPr>
          <a:xfrm>
            <a:off x="732000" y="2796540"/>
            <a:ext cx="4632480" cy="3188335"/>
          </a:xfrm>
          <a:prstGeom prst="rect">
            <a:avLst/>
          </a:prstGeom>
        </p:spPr>
        <p:txBody>
          <a:bodyPr vert="horz" lIns="0" tIns="0" rIns="0" bIns="0" rtlCol="0">
            <a:noAutofit/>
          </a:bodyPr>
          <a:lstStyle>
            <a:lvl1pPr marL="285750" indent="-285750">
              <a:buClr>
                <a:schemeClr val="bg1"/>
              </a:buClr>
              <a:buFont typeface="Arial" panose="020B0604020202020204" pitchFamily="34" charset="0"/>
              <a:buChar char="•"/>
              <a:defRPr>
                <a:solidFill>
                  <a:schemeClr val="bg1"/>
                </a:solidFill>
              </a:defRPr>
            </a:lvl1pPr>
            <a:lvl2pPr marL="576000" indent="-216000">
              <a:buClr>
                <a:schemeClr val="bg1"/>
              </a:buClr>
              <a:buFont typeface="Open Sans" panose="020B0606030504020204" pitchFamily="34" charset="0"/>
              <a:buChar char="−"/>
              <a:defRPr>
                <a:solidFill>
                  <a:schemeClr val="bg1"/>
                </a:solidFill>
              </a:defRPr>
            </a:lvl2pPr>
            <a:lvl3pPr marL="1008000" indent="-216000">
              <a:buClr>
                <a:schemeClr val="bg1"/>
              </a:buClr>
              <a:buFont typeface="Arial" panose="020B0604020202020204" pitchFamily="34" charset="0"/>
              <a:buChar char="•"/>
              <a:defRPr>
                <a:solidFill>
                  <a:schemeClr val="bg1"/>
                </a:solidFill>
              </a:defRPr>
            </a:lvl3pPr>
            <a:lvl4pPr marL="1566900" indent="-342900">
              <a:buClr>
                <a:schemeClr val="bg1"/>
              </a:buClr>
              <a:buFont typeface="Open Sans" panose="020B0606030504020204" pitchFamily="34" charset="0"/>
              <a:buChar char="−"/>
              <a:defRPr>
                <a:solidFill>
                  <a:schemeClr val="bg1"/>
                </a:solidFill>
              </a:defRPr>
            </a:lvl4pPr>
            <a:lvl5pPr marL="1800000" indent="-216000">
              <a:buClr>
                <a:schemeClr val="bg1"/>
              </a:buClr>
              <a:buFont typeface="Arial" panose="020B0604020202020204" pitchFamily="34" charset="0"/>
              <a:buChar char="•"/>
              <a:defRPr>
                <a:solidFill>
                  <a:schemeClr val="bg1"/>
                </a:solidFill>
              </a:defRPr>
            </a:lvl5pPr>
          </a:lstStyle>
          <a:p>
            <a:pPr lvl="0"/>
            <a:r>
              <a:rPr lang="en-GB" noProof="0" dirty="0"/>
              <a:t>Edit master text</a:t>
            </a:r>
          </a:p>
        </p:txBody>
      </p:sp>
      <p:sp>
        <p:nvSpPr>
          <p:cNvPr id="7" name="Textplatzhalter 2">
            <a:extLst>
              <a:ext uri="{FF2B5EF4-FFF2-40B4-BE49-F238E27FC236}">
                <a16:creationId xmlns:a16="http://schemas.microsoft.com/office/drawing/2014/main" id="{3FD81802-6CFD-42B7-A05F-E28524E0DB65}"/>
              </a:ext>
            </a:extLst>
          </p:cNvPr>
          <p:cNvSpPr>
            <a:spLocks noGrp="1"/>
          </p:cNvSpPr>
          <p:nvPr>
            <p:ph idx="12" hasCustomPrompt="1"/>
          </p:nvPr>
        </p:nvSpPr>
        <p:spPr>
          <a:xfrm>
            <a:off x="6827520" y="1531938"/>
            <a:ext cx="4632480" cy="4452937"/>
          </a:xfrm>
          <a:prstGeom prst="rect">
            <a:avLst/>
          </a:prstGeom>
        </p:spPr>
        <p:txBody>
          <a:bodyPr vert="horz" lIns="0" tIns="0" rIns="0" bIns="0" rtlCol="0">
            <a:noAutofit/>
          </a:bodyPr>
          <a:lstStyle>
            <a:lvl1pPr>
              <a:defRPr/>
            </a:lvl1pPr>
          </a:lstStyle>
          <a:p>
            <a:pPr lvl="0"/>
            <a:r>
              <a:rPr lang="en-GB" noProof="0" dirty="0"/>
              <a:t>Edit master text</a:t>
            </a:r>
          </a:p>
        </p:txBody>
      </p:sp>
      <p:pic>
        <p:nvPicPr>
          <p:cNvPr id="9" name="Grafik 8">
            <a:extLst>
              <a:ext uri="{FF2B5EF4-FFF2-40B4-BE49-F238E27FC236}">
                <a16:creationId xmlns:a16="http://schemas.microsoft.com/office/drawing/2014/main" id="{04E7A218-6F1F-4B16-9E1A-E30034CF03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8965" y="453048"/>
            <a:ext cx="755398" cy="755398"/>
          </a:xfrm>
          <a:prstGeom prst="rect">
            <a:avLst/>
          </a:prstGeom>
        </p:spPr>
      </p:pic>
    </p:spTree>
    <p:extLst>
      <p:ext uri="{BB962C8B-B14F-4D97-AF65-F5344CB8AC3E}">
        <p14:creationId xmlns:p14="http://schemas.microsoft.com/office/powerpoint/2010/main" val="1343615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ntent (Without orange)">
    <p:spTree>
      <p:nvGrpSpPr>
        <p:cNvPr id="1" name=""/>
        <p:cNvGrpSpPr/>
        <p:nvPr/>
      </p:nvGrpSpPr>
      <p:grpSpPr>
        <a:xfrm>
          <a:off x="0" y="0"/>
          <a:ext cx="0" cy="0"/>
          <a:chOff x="0" y="0"/>
          <a:chExt cx="0" cy="0"/>
        </a:xfrm>
      </p:grpSpPr>
      <p:sp>
        <p:nvSpPr>
          <p:cNvPr id="6" name="Rechteck 5">
            <a:extLst>
              <a:ext uri="{FF2B5EF4-FFF2-40B4-BE49-F238E27FC236}">
                <a16:creationId xmlns:a16="http://schemas.microsoft.com/office/drawing/2014/main" id="{0CF6DDF4-EDE3-4015-B33E-4518F859AB0A}"/>
              </a:ext>
            </a:extLst>
          </p:cNvPr>
          <p:cNvSpPr/>
          <p:nvPr userDrawn="1"/>
        </p:nvSpPr>
        <p:spPr>
          <a:xfrm>
            <a:off x="0" y="0"/>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600" noProof="0">
              <a:latin typeface="Open Sans" panose="020B0606030504020204" pitchFamily="34" charset="0"/>
              <a:ea typeface="Open Sans" panose="020B0606030504020204" pitchFamily="34" charset="0"/>
              <a:cs typeface="Open Sans" panose="020B0606030504020204" pitchFamily="34" charset="0"/>
            </a:endParaRPr>
          </a:p>
        </p:txBody>
      </p:sp>
      <p:sp>
        <p:nvSpPr>
          <p:cNvPr id="2" name="Titel 1">
            <a:extLst>
              <a:ext uri="{FF2B5EF4-FFF2-40B4-BE49-F238E27FC236}">
                <a16:creationId xmlns:a16="http://schemas.microsoft.com/office/drawing/2014/main" id="{648EA217-6285-4680-AF44-4480BC109EF4}"/>
              </a:ext>
            </a:extLst>
          </p:cNvPr>
          <p:cNvSpPr>
            <a:spLocks noGrp="1"/>
          </p:cNvSpPr>
          <p:nvPr>
            <p:ph type="title" hasCustomPrompt="1"/>
          </p:nvPr>
        </p:nvSpPr>
        <p:spPr>
          <a:xfrm>
            <a:off x="732000" y="1531938"/>
            <a:ext cx="4632480" cy="936625"/>
          </a:xfrm>
        </p:spPr>
        <p:txBody>
          <a:bodyPr lIns="0"/>
          <a:lstStyle>
            <a:lvl1pPr>
              <a:defRPr>
                <a:solidFill>
                  <a:schemeClr val="bg1"/>
                </a:solidFill>
              </a:defRPr>
            </a:lvl1pPr>
          </a:lstStyle>
          <a:p>
            <a:r>
              <a:rPr lang="en-GB" noProof="0" dirty="0"/>
              <a:t>Edit master title</a:t>
            </a:r>
          </a:p>
        </p:txBody>
      </p:sp>
      <p:sp>
        <p:nvSpPr>
          <p:cNvPr id="3" name="Fußzeilenplatzhalter 2">
            <a:extLst>
              <a:ext uri="{FF2B5EF4-FFF2-40B4-BE49-F238E27FC236}">
                <a16:creationId xmlns:a16="http://schemas.microsoft.com/office/drawing/2014/main" id="{E02DD870-4F8B-4039-9240-33C166B6BF8F}"/>
              </a:ext>
            </a:extLst>
          </p:cNvPr>
          <p:cNvSpPr>
            <a:spLocks noGrp="1"/>
          </p:cNvSpPr>
          <p:nvPr>
            <p:ph type="ftr" sz="quarter" idx="10"/>
          </p:nvPr>
        </p:nvSpPr>
        <p:spPr/>
        <p:txBody>
          <a:body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4" name="Foliennummernplatzhalter 3">
            <a:extLst>
              <a:ext uri="{FF2B5EF4-FFF2-40B4-BE49-F238E27FC236}">
                <a16:creationId xmlns:a16="http://schemas.microsoft.com/office/drawing/2014/main" id="{6468A00A-12DB-41A4-B137-54E2ECECBB91}"/>
              </a:ext>
            </a:extLst>
          </p:cNvPr>
          <p:cNvSpPr>
            <a:spLocks noGrp="1"/>
          </p:cNvSpPr>
          <p:nvPr>
            <p:ph type="sldNum" sz="quarter" idx="11"/>
          </p:nvPr>
        </p:nvSpPr>
        <p:spPr/>
        <p:txBody>
          <a:bodyPr/>
          <a:lstStyle/>
          <a:p>
            <a:fld id="{BAB9D385-6C7B-42D4-B77F-8A26F8560B7B}" type="slidenum">
              <a:rPr lang="en-GB" noProof="0" smtClean="0"/>
              <a:t>‹#›</a:t>
            </a:fld>
            <a:endParaRPr lang="en-GB" noProof="0"/>
          </a:p>
        </p:txBody>
      </p:sp>
      <p:sp>
        <p:nvSpPr>
          <p:cNvPr id="5" name="Textplatzhalter 2">
            <a:extLst>
              <a:ext uri="{FF2B5EF4-FFF2-40B4-BE49-F238E27FC236}">
                <a16:creationId xmlns:a16="http://schemas.microsoft.com/office/drawing/2014/main" id="{9E0FD198-34DD-4100-8D20-0039FAE3C495}"/>
              </a:ext>
            </a:extLst>
          </p:cNvPr>
          <p:cNvSpPr>
            <a:spLocks noGrp="1"/>
          </p:cNvSpPr>
          <p:nvPr>
            <p:ph idx="1" hasCustomPrompt="1"/>
          </p:nvPr>
        </p:nvSpPr>
        <p:spPr>
          <a:xfrm>
            <a:off x="732000" y="2796540"/>
            <a:ext cx="4632480" cy="3188335"/>
          </a:xfrm>
          <a:prstGeom prst="rect">
            <a:avLst/>
          </a:prstGeom>
        </p:spPr>
        <p:txBody>
          <a:bodyPr vert="horz" lIns="0" tIns="0" rIns="0" bIns="0" rtlCol="0">
            <a:noAutofit/>
          </a:bodyPr>
          <a:lstStyle>
            <a:lvl1pPr marL="285750" indent="-285750">
              <a:buClr>
                <a:schemeClr val="bg1"/>
              </a:buClr>
              <a:buFont typeface="Arial" panose="020B0604020202020204" pitchFamily="34" charset="0"/>
              <a:buChar char="•"/>
              <a:defRPr>
                <a:solidFill>
                  <a:schemeClr val="bg1"/>
                </a:solidFill>
              </a:defRPr>
            </a:lvl1pPr>
            <a:lvl2pPr marL="576000" indent="-216000">
              <a:buClr>
                <a:schemeClr val="bg1"/>
              </a:buClr>
              <a:buFont typeface="Open Sans" panose="020B0606030504020204" pitchFamily="34" charset="0"/>
              <a:buChar char="−"/>
              <a:defRPr>
                <a:solidFill>
                  <a:schemeClr val="bg1"/>
                </a:solidFill>
              </a:defRPr>
            </a:lvl2pPr>
            <a:lvl3pPr marL="1008000" indent="-216000">
              <a:buClr>
                <a:schemeClr val="bg1"/>
              </a:buClr>
              <a:buFont typeface="Arial" panose="020B0604020202020204" pitchFamily="34" charset="0"/>
              <a:buChar char="•"/>
              <a:defRPr>
                <a:solidFill>
                  <a:schemeClr val="bg1"/>
                </a:solidFill>
              </a:defRPr>
            </a:lvl3pPr>
            <a:lvl4pPr marL="1566900" indent="-342900">
              <a:buClr>
                <a:schemeClr val="bg1"/>
              </a:buClr>
              <a:buFont typeface="Open Sans" panose="020B0606030504020204" pitchFamily="34" charset="0"/>
              <a:buChar char="−"/>
              <a:defRPr>
                <a:solidFill>
                  <a:schemeClr val="bg1"/>
                </a:solidFill>
              </a:defRPr>
            </a:lvl4pPr>
            <a:lvl5pPr marL="1800000" indent="-216000">
              <a:buClr>
                <a:schemeClr val="bg1"/>
              </a:buClr>
              <a:buFont typeface="Arial" panose="020B0604020202020204" pitchFamily="34" charset="0"/>
              <a:buChar char="•"/>
              <a:defRPr>
                <a:solidFill>
                  <a:schemeClr val="bg1"/>
                </a:solidFill>
              </a:defRPr>
            </a:lvl5pPr>
          </a:lstStyle>
          <a:p>
            <a:pPr lvl="0"/>
            <a:r>
              <a:rPr lang="en-GB" noProof="0" dirty="0"/>
              <a:t>Edit master text</a:t>
            </a:r>
          </a:p>
        </p:txBody>
      </p:sp>
      <p:sp>
        <p:nvSpPr>
          <p:cNvPr id="7" name="Textplatzhalter 2">
            <a:extLst>
              <a:ext uri="{FF2B5EF4-FFF2-40B4-BE49-F238E27FC236}">
                <a16:creationId xmlns:a16="http://schemas.microsoft.com/office/drawing/2014/main" id="{3FD81802-6CFD-42B7-A05F-E28524E0DB65}"/>
              </a:ext>
            </a:extLst>
          </p:cNvPr>
          <p:cNvSpPr>
            <a:spLocks noGrp="1"/>
          </p:cNvSpPr>
          <p:nvPr>
            <p:ph idx="12" hasCustomPrompt="1"/>
          </p:nvPr>
        </p:nvSpPr>
        <p:spPr>
          <a:xfrm>
            <a:off x="6827520" y="1531938"/>
            <a:ext cx="4632480" cy="4452937"/>
          </a:xfrm>
          <a:prstGeom prst="rect">
            <a:avLst/>
          </a:prstGeom>
        </p:spPr>
        <p:txBody>
          <a:bodyPr vert="horz" lIns="0" tIns="0" rIns="0" bIns="0" rtlCol="0">
            <a:noAutofit/>
          </a:bodyPr>
          <a:lstStyle>
            <a:lvl1pPr>
              <a:defRPr/>
            </a:lvl1pPr>
          </a:lstStyle>
          <a:p>
            <a:pPr lvl="0"/>
            <a:r>
              <a:rPr lang="en-GB" noProof="0" dirty="0"/>
              <a:t>Edit master text</a:t>
            </a:r>
          </a:p>
        </p:txBody>
      </p:sp>
      <p:pic>
        <p:nvPicPr>
          <p:cNvPr id="9" name="Grafik 8">
            <a:extLst>
              <a:ext uri="{FF2B5EF4-FFF2-40B4-BE49-F238E27FC236}">
                <a16:creationId xmlns:a16="http://schemas.microsoft.com/office/drawing/2014/main" id="{BAB71FC3-1699-4E0F-B21E-0658D308ED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8965" y="453048"/>
            <a:ext cx="755398" cy="755398"/>
          </a:xfrm>
          <a:prstGeom prst="rect">
            <a:avLst/>
          </a:prstGeom>
        </p:spPr>
      </p:pic>
    </p:spTree>
    <p:extLst>
      <p:ext uri="{BB962C8B-B14F-4D97-AF65-F5344CB8AC3E}">
        <p14:creationId xmlns:p14="http://schemas.microsoft.com/office/powerpoint/2010/main" val="333553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 Grey">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44211F93-67E5-425E-992E-5137EA4E3A1D}"/>
              </a:ext>
            </a:extLst>
          </p:cNvPr>
          <p:cNvSpPr/>
          <p:nvPr userDrawn="1"/>
        </p:nvSpPr>
        <p:spPr>
          <a:xfrm>
            <a:off x="922" y="0"/>
            <a:ext cx="12193332" cy="6858000"/>
          </a:xfrm>
          <a:prstGeom prst="rect">
            <a:avLst/>
          </a:prstGeom>
          <a:solidFill>
            <a:schemeClr val="accent6">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en-GB" noProof="0">
              <a:solidFill>
                <a:prstClr val="white"/>
              </a:solidFill>
            </a:endParaRPr>
          </a:p>
        </p:txBody>
      </p:sp>
      <p:sp>
        <p:nvSpPr>
          <p:cNvPr id="9" name="Rechteck 8">
            <a:extLst>
              <a:ext uri="{FF2B5EF4-FFF2-40B4-BE49-F238E27FC236}">
                <a16:creationId xmlns:a16="http://schemas.microsoft.com/office/drawing/2014/main" id="{86FDBA2C-0F11-4A53-B0FA-AC7C07087F55}"/>
              </a:ext>
            </a:extLst>
          </p:cNvPr>
          <p:cNvSpPr/>
          <p:nvPr userDrawn="1"/>
        </p:nvSpPr>
        <p:spPr>
          <a:xfrm>
            <a:off x="-2531" y="2220562"/>
            <a:ext cx="12196784" cy="2412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Titel 1">
            <a:extLst>
              <a:ext uri="{FF2B5EF4-FFF2-40B4-BE49-F238E27FC236}">
                <a16:creationId xmlns:a16="http://schemas.microsoft.com/office/drawing/2014/main" id="{67C04686-8A8D-4A45-B75D-BA5C70914CF6}"/>
              </a:ext>
            </a:extLst>
          </p:cNvPr>
          <p:cNvSpPr>
            <a:spLocks noGrp="1"/>
          </p:cNvSpPr>
          <p:nvPr>
            <p:ph type="title" hasCustomPrompt="1"/>
          </p:nvPr>
        </p:nvSpPr>
        <p:spPr>
          <a:xfrm>
            <a:off x="2350800" y="2382335"/>
            <a:ext cx="9001552" cy="1177627"/>
          </a:xfrm>
        </p:spPr>
        <p:txBody>
          <a:bodyPr/>
          <a:lstStyle>
            <a:lvl1pPr>
              <a:lnSpc>
                <a:spcPts val="4080"/>
              </a:lnSpc>
              <a:defRPr/>
            </a:lvl1pPr>
          </a:lstStyle>
          <a:p>
            <a:r>
              <a:rPr lang="en-GB" noProof="0" dirty="0"/>
              <a:t>Edit master title</a:t>
            </a:r>
          </a:p>
        </p:txBody>
      </p:sp>
      <p:sp>
        <p:nvSpPr>
          <p:cNvPr id="13" name="Rechteck 12">
            <a:extLst>
              <a:ext uri="{FF2B5EF4-FFF2-40B4-BE49-F238E27FC236}">
                <a16:creationId xmlns:a16="http://schemas.microsoft.com/office/drawing/2014/main" id="{E8212FF0-45F5-489A-83F1-88063064F79C}"/>
              </a:ext>
            </a:extLst>
          </p:cNvPr>
          <p:cNvSpPr/>
          <p:nvPr userDrawn="1"/>
        </p:nvSpPr>
        <p:spPr>
          <a:xfrm>
            <a:off x="2352248" y="3818659"/>
            <a:ext cx="1745478" cy="246221"/>
          </a:xfrm>
          <a:prstGeom prst="rect">
            <a:avLst/>
          </a:prstGeom>
        </p:spPr>
        <p:txBody>
          <a:bodyPr wrap="none" lIns="0" tIns="0" rIns="0" bIns="0">
            <a:spAutoFit/>
          </a:bodyPr>
          <a:lstStyle/>
          <a:p>
            <a:r>
              <a:rPr lang="en-GB" sz="1600" noProof="0">
                <a:solidFill>
                  <a:srgbClr val="4B4C4D"/>
                </a:solidFill>
                <a:latin typeface="Open Sans" panose="020B0606030504020204" pitchFamily="34" charset="0"/>
                <a:ea typeface="Open Sans" panose="020B0606030504020204" pitchFamily="34" charset="0"/>
                <a:cs typeface="Open Sans" panose="020B0606030504020204" pitchFamily="34" charset="0"/>
              </a:rPr>
              <a:t>www.scout24.com</a:t>
            </a:r>
          </a:p>
        </p:txBody>
      </p:sp>
      <p:sp>
        <p:nvSpPr>
          <p:cNvPr id="14" name="Untertitel 2">
            <a:extLst>
              <a:ext uri="{FF2B5EF4-FFF2-40B4-BE49-F238E27FC236}">
                <a16:creationId xmlns:a16="http://schemas.microsoft.com/office/drawing/2014/main" id="{84619002-D3EF-46CB-A946-C5272C8F9E77}"/>
              </a:ext>
            </a:extLst>
          </p:cNvPr>
          <p:cNvSpPr>
            <a:spLocks noGrp="1"/>
          </p:cNvSpPr>
          <p:nvPr>
            <p:ph type="subTitle" idx="1" hasCustomPrompt="1"/>
          </p:nvPr>
        </p:nvSpPr>
        <p:spPr>
          <a:xfrm>
            <a:off x="2352247" y="4077493"/>
            <a:ext cx="9001551" cy="327121"/>
          </a:xfrm>
          <a:prstGeom prst="rect">
            <a:avLst/>
          </a:prstGeom>
        </p:spPr>
        <p:txBody>
          <a:bodyPr bIns="35994" anchor="b" anchorCtr="0"/>
          <a:lstStyle>
            <a:lvl1pPr marL="0" indent="0" algn="l">
              <a:buNone/>
              <a:defRPr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123" indent="0" algn="ctr">
              <a:buNone/>
              <a:defRPr>
                <a:solidFill>
                  <a:schemeClr val="tx1">
                    <a:tint val="75000"/>
                  </a:schemeClr>
                </a:solidFill>
              </a:defRPr>
            </a:lvl2pPr>
            <a:lvl3pPr marL="914245" indent="0" algn="ctr">
              <a:buNone/>
              <a:defRPr>
                <a:solidFill>
                  <a:schemeClr val="tx1">
                    <a:tint val="75000"/>
                  </a:schemeClr>
                </a:solidFill>
              </a:defRPr>
            </a:lvl3pPr>
            <a:lvl4pPr marL="1371368" indent="0" algn="ctr">
              <a:buNone/>
              <a:defRPr>
                <a:solidFill>
                  <a:schemeClr val="tx1">
                    <a:tint val="75000"/>
                  </a:schemeClr>
                </a:solidFill>
              </a:defRPr>
            </a:lvl4pPr>
            <a:lvl5pPr marL="1828490" indent="0" algn="ctr">
              <a:buNone/>
              <a:defRPr>
                <a:solidFill>
                  <a:schemeClr val="tx1">
                    <a:tint val="75000"/>
                  </a:schemeClr>
                </a:solidFill>
              </a:defRPr>
            </a:lvl5pPr>
            <a:lvl6pPr marL="2285613" indent="0" algn="ctr">
              <a:buNone/>
              <a:defRPr>
                <a:solidFill>
                  <a:schemeClr val="tx1">
                    <a:tint val="75000"/>
                  </a:schemeClr>
                </a:solidFill>
              </a:defRPr>
            </a:lvl6pPr>
            <a:lvl7pPr marL="2742736" indent="0" algn="ctr">
              <a:buNone/>
              <a:defRPr>
                <a:solidFill>
                  <a:schemeClr val="tx1">
                    <a:tint val="75000"/>
                  </a:schemeClr>
                </a:solidFill>
              </a:defRPr>
            </a:lvl7pPr>
            <a:lvl8pPr marL="3199858" indent="0" algn="ctr">
              <a:buNone/>
              <a:defRPr>
                <a:solidFill>
                  <a:schemeClr val="tx1">
                    <a:tint val="75000"/>
                  </a:schemeClr>
                </a:solidFill>
              </a:defRPr>
            </a:lvl8pPr>
            <a:lvl9pPr marL="3656981" indent="0" algn="ctr">
              <a:buNone/>
              <a:defRPr>
                <a:solidFill>
                  <a:schemeClr val="tx1">
                    <a:tint val="75000"/>
                  </a:schemeClr>
                </a:solidFill>
              </a:defRPr>
            </a:lvl9pPr>
          </a:lstStyle>
          <a:p>
            <a:pPr lvl="0"/>
            <a:r>
              <a:rPr lang="en-GB" noProof="0" dirty="0"/>
              <a:t>Edit master text</a:t>
            </a:r>
          </a:p>
        </p:txBody>
      </p:sp>
      <p:pic>
        <p:nvPicPr>
          <p:cNvPr id="12" name="Picture 7">
            <a:extLst>
              <a:ext uri="{FF2B5EF4-FFF2-40B4-BE49-F238E27FC236}">
                <a16:creationId xmlns:a16="http://schemas.microsoft.com/office/drawing/2014/main" id="{A5ACCB00-3A2C-46CD-B415-1F06581EA8E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4800" y="2574968"/>
            <a:ext cx="1386671" cy="669723"/>
          </a:xfrm>
          <a:prstGeom prst="rect">
            <a:avLst/>
          </a:prstGeom>
          <a:noFill/>
        </p:spPr>
      </p:pic>
    </p:spTree>
    <p:extLst>
      <p:ext uri="{BB962C8B-B14F-4D97-AF65-F5344CB8AC3E}">
        <p14:creationId xmlns:p14="http://schemas.microsoft.com/office/powerpoint/2010/main" val="161926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ation - Image">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9C21B404-ABA0-4879-8BD2-6F336FE19383}"/>
              </a:ext>
            </a:extLst>
          </p:cNvPr>
          <p:cNvSpPr/>
          <p:nvPr userDrawn="1"/>
        </p:nvSpPr>
        <p:spPr>
          <a:xfrm>
            <a:off x="0" y="1580147"/>
            <a:ext cx="12195175" cy="3761792"/>
          </a:xfrm>
          <a:prstGeom prst="rect">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Textplatzhalter 6">
            <a:extLst>
              <a:ext uri="{FF2B5EF4-FFF2-40B4-BE49-F238E27FC236}">
                <a16:creationId xmlns:a16="http://schemas.microsoft.com/office/drawing/2014/main" id="{0FCE092F-1777-4343-88CC-916289721D9F}"/>
              </a:ext>
            </a:extLst>
          </p:cNvPr>
          <p:cNvSpPr>
            <a:spLocks noGrp="1"/>
          </p:cNvSpPr>
          <p:nvPr>
            <p:ph type="body" sz="quarter" idx="12" hasCustomPrompt="1"/>
          </p:nvPr>
        </p:nvSpPr>
        <p:spPr>
          <a:xfrm>
            <a:off x="838200" y="4590116"/>
            <a:ext cx="10515600" cy="254000"/>
          </a:xfrm>
          <a:prstGeom prst="rect">
            <a:avLst/>
          </a:prstGeom>
        </p:spPr>
        <p:txBody>
          <a:bodyPr anchor="ctr"/>
          <a:lstStyle>
            <a:lvl1pPr marL="0" indent="0" algn="ctr">
              <a:buNone/>
              <a:defRPr sz="1400" b="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noProof="0" dirty="0"/>
              <a:t>Maria, 26 from Berlin</a:t>
            </a:r>
          </a:p>
        </p:txBody>
      </p:sp>
      <p:sp>
        <p:nvSpPr>
          <p:cNvPr id="3" name="Titel 1">
            <a:extLst>
              <a:ext uri="{FF2B5EF4-FFF2-40B4-BE49-F238E27FC236}">
                <a16:creationId xmlns:a16="http://schemas.microsoft.com/office/drawing/2014/main" id="{CAC65D98-4112-4F1F-9AE5-B5B81DDDA5F4}"/>
              </a:ext>
            </a:extLst>
          </p:cNvPr>
          <p:cNvSpPr>
            <a:spLocks noGrp="1"/>
          </p:cNvSpPr>
          <p:nvPr>
            <p:ph type="title" hasCustomPrompt="1"/>
          </p:nvPr>
        </p:nvSpPr>
        <p:spPr>
          <a:xfrm>
            <a:off x="838200" y="1911227"/>
            <a:ext cx="10515600" cy="1678715"/>
          </a:xfrm>
        </p:spPr>
        <p:txBody>
          <a:bodyPr lIns="0" anchor="b">
            <a:spAutoFit/>
          </a:bodyPr>
          <a:lstStyle>
            <a:lvl1pPr algn="ctr">
              <a:lnSpc>
                <a:spcPct val="100000"/>
              </a:lnSpc>
              <a:defRPr>
                <a:solidFill>
                  <a:schemeClr val="bg1"/>
                </a:solidFill>
              </a:defRPr>
            </a:lvl1pPr>
          </a:lstStyle>
          <a:p>
            <a:r>
              <a:rPr lang="en-GB" dirty="0"/>
              <a:t>”</a:t>
            </a:r>
            <a:r>
              <a:rPr lang="en-GB" dirty="0" err="1"/>
              <a:t>Siminven</a:t>
            </a:r>
            <a:r>
              <a:rPr lang="en-GB" dirty="0"/>
              <a:t> </a:t>
            </a:r>
            <a:r>
              <a:rPr lang="en-GB" dirty="0" err="1"/>
              <a:t>tectur</a:t>
            </a:r>
            <a:r>
              <a:rPr lang="en-GB" dirty="0"/>
              <a:t> </a:t>
            </a:r>
            <a:r>
              <a:rPr lang="en-GB" dirty="0" err="1"/>
              <a:t>simi</a:t>
            </a:r>
            <a:r>
              <a:rPr lang="en-GB" dirty="0"/>
              <a:t>, </a:t>
            </a:r>
            <a:br>
              <a:rPr lang="en-GB" dirty="0"/>
            </a:br>
            <a:r>
              <a:rPr lang="en-GB" dirty="0" err="1"/>
              <a:t>quis</a:t>
            </a:r>
            <a:r>
              <a:rPr lang="en-GB" dirty="0"/>
              <a:t> </a:t>
            </a:r>
            <a:r>
              <a:rPr lang="en-GB" dirty="0" err="1"/>
              <a:t>volo</a:t>
            </a:r>
            <a:r>
              <a:rPr lang="en-GB" dirty="0"/>
              <a:t> </a:t>
            </a:r>
            <a:r>
              <a:rPr lang="en-GB" dirty="0" err="1"/>
              <a:t>occum</a:t>
            </a:r>
            <a:r>
              <a:rPr lang="en-GB" dirty="0"/>
              <a:t> </a:t>
            </a:r>
            <a:r>
              <a:rPr lang="en-GB" dirty="0" err="1"/>
              <a:t>dolorum</a:t>
            </a:r>
            <a:r>
              <a:rPr lang="en-GB" dirty="0"/>
              <a:t> </a:t>
            </a:r>
            <a:r>
              <a:rPr lang="en-GB" dirty="0" err="1"/>
              <a:t>ut</a:t>
            </a:r>
            <a:r>
              <a:rPr lang="en-GB" dirty="0"/>
              <a:t>, </a:t>
            </a:r>
            <a:br>
              <a:rPr lang="en-GB" dirty="0"/>
            </a:br>
            <a:r>
              <a:rPr lang="en-GB" dirty="0" err="1"/>
              <a:t>simpor</a:t>
            </a:r>
            <a:r>
              <a:rPr lang="en-GB" dirty="0"/>
              <a:t> </a:t>
            </a:r>
            <a:r>
              <a:rPr lang="en-GB" dirty="0" err="1"/>
              <a:t>simil</a:t>
            </a:r>
            <a:r>
              <a:rPr lang="en-GB"/>
              <a:t> it.”</a:t>
            </a:r>
            <a:endParaRPr lang="en-GB" noProof="0" dirty="0"/>
          </a:p>
        </p:txBody>
      </p:sp>
      <p:sp>
        <p:nvSpPr>
          <p:cNvPr id="4" name="Rechteck 3">
            <a:extLst>
              <a:ext uri="{FF2B5EF4-FFF2-40B4-BE49-F238E27FC236}">
                <a16:creationId xmlns:a16="http://schemas.microsoft.com/office/drawing/2014/main" id="{F8E39191-07A1-42ED-95D9-472473E9ABE9}"/>
              </a:ext>
            </a:extLst>
          </p:cNvPr>
          <p:cNvSpPr/>
          <p:nvPr userDrawn="1"/>
        </p:nvSpPr>
        <p:spPr>
          <a:xfrm>
            <a:off x="5872480" y="3921760"/>
            <a:ext cx="447040" cy="819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Tree>
    <p:extLst>
      <p:ext uri="{BB962C8B-B14F-4D97-AF65-F5344CB8AC3E}">
        <p14:creationId xmlns:p14="http://schemas.microsoft.com/office/powerpoint/2010/main" val="3499187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mage">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795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Outro - Grey">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44211F93-67E5-425E-992E-5137EA4E3A1D}"/>
              </a:ext>
            </a:extLst>
          </p:cNvPr>
          <p:cNvSpPr/>
          <p:nvPr userDrawn="1"/>
        </p:nvSpPr>
        <p:spPr>
          <a:xfrm>
            <a:off x="922" y="0"/>
            <a:ext cx="12193332" cy="6858000"/>
          </a:xfrm>
          <a:prstGeom prst="rect">
            <a:avLst/>
          </a:prstGeom>
          <a:solidFill>
            <a:schemeClr val="accent6">
              <a:lumMod val="9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en-GB" noProof="0">
              <a:solidFill>
                <a:prstClr val="white"/>
              </a:solidFill>
            </a:endParaRPr>
          </a:p>
        </p:txBody>
      </p:sp>
      <p:sp>
        <p:nvSpPr>
          <p:cNvPr id="16" name="Rechteck 15">
            <a:extLst>
              <a:ext uri="{FF2B5EF4-FFF2-40B4-BE49-F238E27FC236}">
                <a16:creationId xmlns:a16="http://schemas.microsoft.com/office/drawing/2014/main" id="{5F217848-AEE5-401D-8412-172074E3F3A5}"/>
              </a:ext>
            </a:extLst>
          </p:cNvPr>
          <p:cNvSpPr/>
          <p:nvPr userDrawn="1"/>
        </p:nvSpPr>
        <p:spPr>
          <a:xfrm>
            <a:off x="-1" y="1412777"/>
            <a:ext cx="12195175" cy="4032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Untertitel 2">
            <a:extLst>
              <a:ext uri="{FF2B5EF4-FFF2-40B4-BE49-F238E27FC236}">
                <a16:creationId xmlns:a16="http://schemas.microsoft.com/office/drawing/2014/main" id="{A95DABEA-1670-479E-80A3-75D730794457}"/>
              </a:ext>
            </a:extLst>
          </p:cNvPr>
          <p:cNvSpPr>
            <a:spLocks noGrp="1"/>
          </p:cNvSpPr>
          <p:nvPr>
            <p:ph type="subTitle" idx="1" hasCustomPrompt="1"/>
          </p:nvPr>
        </p:nvSpPr>
        <p:spPr>
          <a:xfrm>
            <a:off x="2352247" y="3501992"/>
            <a:ext cx="3560874" cy="1575228"/>
          </a:xfrm>
          <a:prstGeom prst="rect">
            <a:avLst/>
          </a:prstGeom>
        </p:spPr>
        <p:txBody>
          <a:bodyPr wrap="square" bIns="35994" numCol="1" spcCol="0" anchor="t" anchorCtr="0">
            <a:noAutofit/>
          </a:bodyPr>
          <a:lstStyle>
            <a:lvl1pPr marL="0" indent="0" algn="l">
              <a:lnSpc>
                <a:spcPct val="150000"/>
              </a:lnSpc>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123" indent="0" algn="ctr">
              <a:buNone/>
              <a:defRPr>
                <a:solidFill>
                  <a:schemeClr val="tx1">
                    <a:tint val="75000"/>
                  </a:schemeClr>
                </a:solidFill>
              </a:defRPr>
            </a:lvl2pPr>
            <a:lvl3pPr marL="914245" indent="0" algn="ctr">
              <a:buNone/>
              <a:defRPr>
                <a:solidFill>
                  <a:schemeClr val="tx1">
                    <a:tint val="75000"/>
                  </a:schemeClr>
                </a:solidFill>
              </a:defRPr>
            </a:lvl3pPr>
            <a:lvl4pPr marL="1371368" indent="0" algn="ctr">
              <a:buNone/>
              <a:defRPr>
                <a:solidFill>
                  <a:schemeClr val="tx1">
                    <a:tint val="75000"/>
                  </a:schemeClr>
                </a:solidFill>
              </a:defRPr>
            </a:lvl4pPr>
            <a:lvl5pPr marL="1828490" indent="0" algn="ctr">
              <a:buNone/>
              <a:defRPr>
                <a:solidFill>
                  <a:schemeClr val="tx1">
                    <a:tint val="75000"/>
                  </a:schemeClr>
                </a:solidFill>
              </a:defRPr>
            </a:lvl5pPr>
            <a:lvl6pPr marL="2285613" indent="0" algn="ctr">
              <a:buNone/>
              <a:defRPr>
                <a:solidFill>
                  <a:schemeClr val="tx1">
                    <a:tint val="75000"/>
                  </a:schemeClr>
                </a:solidFill>
              </a:defRPr>
            </a:lvl6pPr>
            <a:lvl7pPr marL="2742736" indent="0" algn="ctr">
              <a:buNone/>
              <a:defRPr>
                <a:solidFill>
                  <a:schemeClr val="tx1">
                    <a:tint val="75000"/>
                  </a:schemeClr>
                </a:solidFill>
              </a:defRPr>
            </a:lvl7pPr>
            <a:lvl8pPr marL="3199858" indent="0" algn="ctr">
              <a:buNone/>
              <a:defRPr>
                <a:solidFill>
                  <a:schemeClr val="tx1">
                    <a:tint val="75000"/>
                  </a:schemeClr>
                </a:solidFill>
              </a:defRPr>
            </a:lvl8pPr>
            <a:lvl9pPr marL="3656981" indent="0" algn="ctr">
              <a:buNone/>
              <a:defRPr>
                <a:solidFill>
                  <a:schemeClr val="tx1">
                    <a:tint val="75000"/>
                  </a:schemeClr>
                </a:solidFill>
              </a:defRPr>
            </a:lvl9pPr>
          </a:lstStyle>
          <a:p>
            <a:pPr lvl="0"/>
            <a:r>
              <a:rPr lang="en-GB" noProof="0" dirty="0"/>
              <a:t>Edit master text</a:t>
            </a:r>
          </a:p>
        </p:txBody>
      </p:sp>
      <p:sp>
        <p:nvSpPr>
          <p:cNvPr id="18" name="Textplatzhalter 4">
            <a:extLst>
              <a:ext uri="{FF2B5EF4-FFF2-40B4-BE49-F238E27FC236}">
                <a16:creationId xmlns:a16="http://schemas.microsoft.com/office/drawing/2014/main" id="{19BDEE4E-9F1C-4EF4-8DB3-13879BC7114A}"/>
              </a:ext>
            </a:extLst>
          </p:cNvPr>
          <p:cNvSpPr>
            <a:spLocks noGrp="1"/>
          </p:cNvSpPr>
          <p:nvPr>
            <p:ph type="body" sz="quarter" idx="10" hasCustomPrompt="1"/>
          </p:nvPr>
        </p:nvSpPr>
        <p:spPr>
          <a:xfrm>
            <a:off x="6278880" y="3501992"/>
            <a:ext cx="5074919" cy="1575228"/>
          </a:xfrm>
          <a:prstGeom prst="rect">
            <a:avLst/>
          </a:prstGeom>
        </p:spPr>
        <p:txBody>
          <a:bodyPr wrap="square" bIns="35994" anchor="t" anchorCtr="0">
            <a:noAutofit/>
          </a:bodyPr>
          <a:lstStyle>
            <a:lvl1pPr marL="0" marR="0" indent="0" algn="l" defTabSz="914245" rtl="0" eaLnBrk="1" fontAlgn="auto" latinLnBrk="0" hangingPunct="1">
              <a:lnSpc>
                <a:spcPct val="150000"/>
              </a:lnSpc>
              <a:spcBef>
                <a:spcPts val="0"/>
              </a:spcBef>
              <a:spcAft>
                <a:spcPts val="0"/>
              </a:spcAft>
              <a:buClr>
                <a:schemeClr val="accent1"/>
              </a:buClr>
              <a:buSzTx/>
              <a:buFont typeface="Arial" pitchFamily="34" charset="0"/>
              <a:buNone/>
              <a:tabLst/>
              <a:defRPr lang="de-DE" sz="1200" b="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1100"/>
            </a:lvl2pPr>
            <a:lvl3pPr marL="0" indent="0">
              <a:buFont typeface="Arial" pitchFamily="34" charset="0"/>
              <a:buNone/>
              <a:defRPr sz="1100"/>
            </a:lvl3pPr>
            <a:lvl4pPr marL="0" indent="0">
              <a:buFont typeface="Arial" pitchFamily="34" charset="0"/>
              <a:buNone/>
              <a:defRPr sz="1100"/>
            </a:lvl4pPr>
            <a:lvl5pPr marL="0" indent="0">
              <a:buFont typeface="Arial" pitchFamily="34" charset="0"/>
              <a:buNone/>
              <a:defRPr sz="1100"/>
            </a:lvl5pPr>
          </a:lstStyle>
          <a:p>
            <a:pPr marL="0" marR="0" lvl="0" indent="0" algn="l" defTabSz="914245" rtl="0" eaLnBrk="1" fontAlgn="auto" latinLnBrk="0" hangingPunct="1">
              <a:lnSpc>
                <a:spcPct val="150000"/>
              </a:lnSpc>
              <a:spcBef>
                <a:spcPts val="0"/>
              </a:spcBef>
              <a:spcAft>
                <a:spcPts val="0"/>
              </a:spcAft>
              <a:buClr>
                <a:schemeClr val="accent1"/>
              </a:buClr>
              <a:buSzTx/>
              <a:buFont typeface="Arial" pitchFamily="34" charset="0"/>
              <a:buNone/>
              <a:tabLst/>
              <a:defRPr/>
            </a:pPr>
            <a:r>
              <a:rPr lang="en-GB" noProof="0" dirty="0"/>
              <a:t>Edit master text</a:t>
            </a:r>
          </a:p>
          <a:p>
            <a:endParaRPr lang="en-GB" noProof="0" dirty="0"/>
          </a:p>
        </p:txBody>
      </p:sp>
      <p:sp>
        <p:nvSpPr>
          <p:cNvPr id="2" name="Titel 1">
            <a:extLst>
              <a:ext uri="{FF2B5EF4-FFF2-40B4-BE49-F238E27FC236}">
                <a16:creationId xmlns:a16="http://schemas.microsoft.com/office/drawing/2014/main" id="{67C04686-8A8D-4A45-B75D-BA5C70914CF6}"/>
              </a:ext>
            </a:extLst>
          </p:cNvPr>
          <p:cNvSpPr>
            <a:spLocks noGrp="1"/>
          </p:cNvSpPr>
          <p:nvPr>
            <p:ph type="title" hasCustomPrompt="1"/>
          </p:nvPr>
        </p:nvSpPr>
        <p:spPr>
          <a:xfrm>
            <a:off x="2352247" y="1730124"/>
            <a:ext cx="9001552" cy="1091483"/>
          </a:xfrm>
        </p:spPr>
        <p:txBody>
          <a:bodyPr/>
          <a:lstStyle>
            <a:lvl1pPr>
              <a:lnSpc>
                <a:spcPts val="4080"/>
              </a:lnSpc>
              <a:defRPr/>
            </a:lvl1pPr>
          </a:lstStyle>
          <a:p>
            <a:r>
              <a:rPr lang="en-GB" noProof="0" dirty="0"/>
              <a:t>Edit master title</a:t>
            </a:r>
          </a:p>
        </p:txBody>
      </p:sp>
      <p:pic>
        <p:nvPicPr>
          <p:cNvPr id="12" name="Picture 7">
            <a:extLst>
              <a:ext uri="{FF2B5EF4-FFF2-40B4-BE49-F238E27FC236}">
                <a16:creationId xmlns:a16="http://schemas.microsoft.com/office/drawing/2014/main" id="{5BA05F9D-EB0C-4966-BFC3-26D0682E406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4800" y="1911600"/>
            <a:ext cx="1386671" cy="669723"/>
          </a:xfrm>
          <a:prstGeom prst="rect">
            <a:avLst/>
          </a:prstGeom>
          <a:noFill/>
        </p:spPr>
      </p:pic>
    </p:spTree>
    <p:extLst>
      <p:ext uri="{BB962C8B-B14F-4D97-AF65-F5344CB8AC3E}">
        <p14:creationId xmlns:p14="http://schemas.microsoft.com/office/powerpoint/2010/main" val="3751266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Outro - Blue">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44211F93-67E5-425E-992E-5137EA4E3A1D}"/>
              </a:ext>
            </a:extLst>
          </p:cNvPr>
          <p:cNvSpPr/>
          <p:nvPr userDrawn="1"/>
        </p:nvSpPr>
        <p:spPr>
          <a:xfrm>
            <a:off x="922" y="0"/>
            <a:ext cx="12193332" cy="6858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5" tIns="45712" rIns="91425" bIns="45712" rtlCol="0" anchor="ctr"/>
          <a:lstStyle/>
          <a:p>
            <a:pPr algn="ctr"/>
            <a:endParaRPr lang="en-GB" noProof="0">
              <a:solidFill>
                <a:prstClr val="white"/>
              </a:solidFill>
            </a:endParaRPr>
          </a:p>
        </p:txBody>
      </p:sp>
      <p:sp>
        <p:nvSpPr>
          <p:cNvPr id="16" name="Rechteck 15">
            <a:extLst>
              <a:ext uri="{FF2B5EF4-FFF2-40B4-BE49-F238E27FC236}">
                <a16:creationId xmlns:a16="http://schemas.microsoft.com/office/drawing/2014/main" id="{5F217848-AEE5-401D-8412-172074E3F3A5}"/>
              </a:ext>
            </a:extLst>
          </p:cNvPr>
          <p:cNvSpPr/>
          <p:nvPr userDrawn="1"/>
        </p:nvSpPr>
        <p:spPr>
          <a:xfrm>
            <a:off x="-1" y="1412777"/>
            <a:ext cx="12195175" cy="4032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Untertitel 2">
            <a:extLst>
              <a:ext uri="{FF2B5EF4-FFF2-40B4-BE49-F238E27FC236}">
                <a16:creationId xmlns:a16="http://schemas.microsoft.com/office/drawing/2014/main" id="{A95DABEA-1670-479E-80A3-75D730794457}"/>
              </a:ext>
            </a:extLst>
          </p:cNvPr>
          <p:cNvSpPr>
            <a:spLocks noGrp="1"/>
          </p:cNvSpPr>
          <p:nvPr>
            <p:ph type="subTitle" idx="1" hasCustomPrompt="1"/>
          </p:nvPr>
        </p:nvSpPr>
        <p:spPr>
          <a:xfrm>
            <a:off x="2352247" y="3501992"/>
            <a:ext cx="3560874" cy="1575228"/>
          </a:xfrm>
          <a:prstGeom prst="rect">
            <a:avLst/>
          </a:prstGeom>
        </p:spPr>
        <p:txBody>
          <a:bodyPr wrap="square" bIns="35994" numCol="1" spcCol="0" anchor="t" anchorCtr="0">
            <a:noAutofit/>
          </a:bodyPr>
          <a:lstStyle>
            <a:lvl1pPr marL="0" indent="0" algn="l">
              <a:lnSpc>
                <a:spcPct val="150000"/>
              </a:lnSpc>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123" indent="0" algn="ctr">
              <a:buNone/>
              <a:defRPr>
                <a:solidFill>
                  <a:schemeClr val="tx1">
                    <a:tint val="75000"/>
                  </a:schemeClr>
                </a:solidFill>
              </a:defRPr>
            </a:lvl2pPr>
            <a:lvl3pPr marL="914245" indent="0" algn="ctr">
              <a:buNone/>
              <a:defRPr>
                <a:solidFill>
                  <a:schemeClr val="tx1">
                    <a:tint val="75000"/>
                  </a:schemeClr>
                </a:solidFill>
              </a:defRPr>
            </a:lvl3pPr>
            <a:lvl4pPr marL="1371368" indent="0" algn="ctr">
              <a:buNone/>
              <a:defRPr>
                <a:solidFill>
                  <a:schemeClr val="tx1">
                    <a:tint val="75000"/>
                  </a:schemeClr>
                </a:solidFill>
              </a:defRPr>
            </a:lvl4pPr>
            <a:lvl5pPr marL="1828490" indent="0" algn="ctr">
              <a:buNone/>
              <a:defRPr>
                <a:solidFill>
                  <a:schemeClr val="tx1">
                    <a:tint val="75000"/>
                  </a:schemeClr>
                </a:solidFill>
              </a:defRPr>
            </a:lvl5pPr>
            <a:lvl6pPr marL="2285613" indent="0" algn="ctr">
              <a:buNone/>
              <a:defRPr>
                <a:solidFill>
                  <a:schemeClr val="tx1">
                    <a:tint val="75000"/>
                  </a:schemeClr>
                </a:solidFill>
              </a:defRPr>
            </a:lvl6pPr>
            <a:lvl7pPr marL="2742736" indent="0" algn="ctr">
              <a:buNone/>
              <a:defRPr>
                <a:solidFill>
                  <a:schemeClr val="tx1">
                    <a:tint val="75000"/>
                  </a:schemeClr>
                </a:solidFill>
              </a:defRPr>
            </a:lvl7pPr>
            <a:lvl8pPr marL="3199858" indent="0" algn="ctr">
              <a:buNone/>
              <a:defRPr>
                <a:solidFill>
                  <a:schemeClr val="tx1">
                    <a:tint val="75000"/>
                  </a:schemeClr>
                </a:solidFill>
              </a:defRPr>
            </a:lvl8pPr>
            <a:lvl9pPr marL="3656981" indent="0" algn="ctr">
              <a:buNone/>
              <a:defRPr>
                <a:solidFill>
                  <a:schemeClr val="tx1">
                    <a:tint val="75000"/>
                  </a:schemeClr>
                </a:solidFill>
              </a:defRPr>
            </a:lvl9pPr>
          </a:lstStyle>
          <a:p>
            <a:pPr lvl="0"/>
            <a:r>
              <a:rPr lang="en-GB" noProof="0" dirty="0"/>
              <a:t>Edit master text</a:t>
            </a:r>
          </a:p>
        </p:txBody>
      </p:sp>
      <p:sp>
        <p:nvSpPr>
          <p:cNvPr id="18" name="Textplatzhalter 4">
            <a:extLst>
              <a:ext uri="{FF2B5EF4-FFF2-40B4-BE49-F238E27FC236}">
                <a16:creationId xmlns:a16="http://schemas.microsoft.com/office/drawing/2014/main" id="{19BDEE4E-9F1C-4EF4-8DB3-13879BC7114A}"/>
              </a:ext>
            </a:extLst>
          </p:cNvPr>
          <p:cNvSpPr>
            <a:spLocks noGrp="1"/>
          </p:cNvSpPr>
          <p:nvPr>
            <p:ph type="body" sz="quarter" idx="10" hasCustomPrompt="1"/>
          </p:nvPr>
        </p:nvSpPr>
        <p:spPr>
          <a:xfrm>
            <a:off x="6278880" y="3501992"/>
            <a:ext cx="5074919" cy="1575228"/>
          </a:xfrm>
          <a:prstGeom prst="rect">
            <a:avLst/>
          </a:prstGeom>
        </p:spPr>
        <p:txBody>
          <a:bodyPr wrap="square" bIns="35994" anchor="t" anchorCtr="0">
            <a:noAutofit/>
          </a:bodyPr>
          <a:lstStyle>
            <a:lvl1pPr marL="0" indent="0" algn="l" defTabSz="914245" rtl="0" eaLnBrk="1" latinLnBrk="0" hangingPunct="1">
              <a:lnSpc>
                <a:spcPct val="150000"/>
              </a:lnSpc>
              <a:spcBef>
                <a:spcPts val="0"/>
              </a:spcBef>
              <a:buFont typeface="Arial" pitchFamily="34" charset="0"/>
              <a:buNone/>
              <a:defRPr lang="de-DE" sz="1200" b="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1100"/>
            </a:lvl2pPr>
            <a:lvl3pPr marL="0" indent="0">
              <a:buFont typeface="Arial" pitchFamily="34" charset="0"/>
              <a:buNone/>
              <a:defRPr sz="1100"/>
            </a:lvl3pPr>
            <a:lvl4pPr marL="0" indent="0">
              <a:buFont typeface="Arial" pitchFamily="34" charset="0"/>
              <a:buNone/>
              <a:defRPr sz="1100"/>
            </a:lvl4pPr>
            <a:lvl5pPr marL="0" indent="0">
              <a:buFont typeface="Arial" pitchFamily="34" charset="0"/>
              <a:buNone/>
              <a:defRPr sz="1100"/>
            </a:lvl5pPr>
          </a:lstStyle>
          <a:p>
            <a:pPr lvl="0"/>
            <a:r>
              <a:rPr lang="en-GB" noProof="0" dirty="0"/>
              <a:t>Edit master text</a:t>
            </a:r>
          </a:p>
        </p:txBody>
      </p:sp>
      <p:sp>
        <p:nvSpPr>
          <p:cNvPr id="9" name="Titel 1">
            <a:extLst>
              <a:ext uri="{FF2B5EF4-FFF2-40B4-BE49-F238E27FC236}">
                <a16:creationId xmlns:a16="http://schemas.microsoft.com/office/drawing/2014/main" id="{93D6F429-5195-4413-AC7B-7235F6D1D182}"/>
              </a:ext>
            </a:extLst>
          </p:cNvPr>
          <p:cNvSpPr>
            <a:spLocks noGrp="1"/>
          </p:cNvSpPr>
          <p:nvPr>
            <p:ph type="title" hasCustomPrompt="1"/>
          </p:nvPr>
        </p:nvSpPr>
        <p:spPr>
          <a:xfrm>
            <a:off x="2352247" y="1730124"/>
            <a:ext cx="9001552" cy="1091483"/>
          </a:xfrm>
        </p:spPr>
        <p:txBody>
          <a:bodyPr/>
          <a:lstStyle>
            <a:lvl1pPr>
              <a:lnSpc>
                <a:spcPts val="4080"/>
              </a:lnSpc>
              <a:defRPr/>
            </a:lvl1pPr>
          </a:lstStyle>
          <a:p>
            <a:r>
              <a:rPr lang="en-GB" noProof="0" dirty="0"/>
              <a:t>Edit master title</a:t>
            </a:r>
          </a:p>
        </p:txBody>
      </p:sp>
      <p:pic>
        <p:nvPicPr>
          <p:cNvPr id="12" name="Picture 7">
            <a:extLst>
              <a:ext uri="{FF2B5EF4-FFF2-40B4-BE49-F238E27FC236}">
                <a16:creationId xmlns:a16="http://schemas.microsoft.com/office/drawing/2014/main" id="{26E02C39-BE6C-4CCF-AFDB-EB4C227BFE23}"/>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514800" y="1911600"/>
            <a:ext cx="1386671" cy="669723"/>
          </a:xfrm>
          <a:prstGeom prst="rect">
            <a:avLst/>
          </a:prstGeom>
          <a:noFill/>
        </p:spPr>
      </p:pic>
    </p:spTree>
    <p:extLst>
      <p:ext uri="{BB962C8B-B14F-4D97-AF65-F5344CB8AC3E}">
        <p14:creationId xmlns:p14="http://schemas.microsoft.com/office/powerpoint/2010/main" val="3177535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Outro - Imag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C0199C-93A9-48DA-A4CA-CBD40D59CA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6" name="Rechteck 15">
            <a:extLst>
              <a:ext uri="{FF2B5EF4-FFF2-40B4-BE49-F238E27FC236}">
                <a16:creationId xmlns:a16="http://schemas.microsoft.com/office/drawing/2014/main" id="{5F217848-AEE5-401D-8412-172074E3F3A5}"/>
              </a:ext>
            </a:extLst>
          </p:cNvPr>
          <p:cNvSpPr/>
          <p:nvPr userDrawn="1"/>
        </p:nvSpPr>
        <p:spPr>
          <a:xfrm>
            <a:off x="-1" y="1412777"/>
            <a:ext cx="12195175" cy="4032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17" name="Untertitel 2">
            <a:extLst>
              <a:ext uri="{FF2B5EF4-FFF2-40B4-BE49-F238E27FC236}">
                <a16:creationId xmlns:a16="http://schemas.microsoft.com/office/drawing/2014/main" id="{A95DABEA-1670-479E-80A3-75D730794457}"/>
              </a:ext>
            </a:extLst>
          </p:cNvPr>
          <p:cNvSpPr>
            <a:spLocks noGrp="1"/>
          </p:cNvSpPr>
          <p:nvPr>
            <p:ph type="subTitle" idx="1" hasCustomPrompt="1"/>
          </p:nvPr>
        </p:nvSpPr>
        <p:spPr>
          <a:xfrm>
            <a:off x="2352247" y="3501992"/>
            <a:ext cx="3560874" cy="1575228"/>
          </a:xfrm>
          <a:prstGeom prst="rect">
            <a:avLst/>
          </a:prstGeom>
        </p:spPr>
        <p:txBody>
          <a:bodyPr wrap="square" bIns="35994" numCol="1" spcCol="0" anchor="t" anchorCtr="0">
            <a:noAutofit/>
          </a:bodyPr>
          <a:lstStyle>
            <a:lvl1pPr marL="0" indent="0" algn="l">
              <a:lnSpc>
                <a:spcPct val="150000"/>
              </a:lnSpc>
              <a:buNone/>
              <a:defRPr sz="12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123" indent="0" algn="ctr">
              <a:buNone/>
              <a:defRPr>
                <a:solidFill>
                  <a:schemeClr val="tx1">
                    <a:tint val="75000"/>
                  </a:schemeClr>
                </a:solidFill>
              </a:defRPr>
            </a:lvl2pPr>
            <a:lvl3pPr marL="914245" indent="0" algn="ctr">
              <a:buNone/>
              <a:defRPr>
                <a:solidFill>
                  <a:schemeClr val="tx1">
                    <a:tint val="75000"/>
                  </a:schemeClr>
                </a:solidFill>
              </a:defRPr>
            </a:lvl3pPr>
            <a:lvl4pPr marL="1371368" indent="0" algn="ctr">
              <a:buNone/>
              <a:defRPr>
                <a:solidFill>
                  <a:schemeClr val="tx1">
                    <a:tint val="75000"/>
                  </a:schemeClr>
                </a:solidFill>
              </a:defRPr>
            </a:lvl4pPr>
            <a:lvl5pPr marL="1828490" indent="0" algn="ctr">
              <a:buNone/>
              <a:defRPr>
                <a:solidFill>
                  <a:schemeClr val="tx1">
                    <a:tint val="75000"/>
                  </a:schemeClr>
                </a:solidFill>
              </a:defRPr>
            </a:lvl5pPr>
            <a:lvl6pPr marL="2285613" indent="0" algn="ctr">
              <a:buNone/>
              <a:defRPr>
                <a:solidFill>
                  <a:schemeClr val="tx1">
                    <a:tint val="75000"/>
                  </a:schemeClr>
                </a:solidFill>
              </a:defRPr>
            </a:lvl6pPr>
            <a:lvl7pPr marL="2742736" indent="0" algn="ctr">
              <a:buNone/>
              <a:defRPr>
                <a:solidFill>
                  <a:schemeClr val="tx1">
                    <a:tint val="75000"/>
                  </a:schemeClr>
                </a:solidFill>
              </a:defRPr>
            </a:lvl7pPr>
            <a:lvl8pPr marL="3199858" indent="0" algn="ctr">
              <a:buNone/>
              <a:defRPr>
                <a:solidFill>
                  <a:schemeClr val="tx1">
                    <a:tint val="75000"/>
                  </a:schemeClr>
                </a:solidFill>
              </a:defRPr>
            </a:lvl8pPr>
            <a:lvl9pPr marL="3656981" indent="0" algn="ctr">
              <a:buNone/>
              <a:defRPr>
                <a:solidFill>
                  <a:schemeClr val="tx1">
                    <a:tint val="75000"/>
                  </a:schemeClr>
                </a:solidFill>
              </a:defRPr>
            </a:lvl9pPr>
          </a:lstStyle>
          <a:p>
            <a:pPr lvl="0"/>
            <a:r>
              <a:rPr lang="en-GB" noProof="0" dirty="0"/>
              <a:t>Edit master text</a:t>
            </a:r>
          </a:p>
        </p:txBody>
      </p:sp>
      <p:sp>
        <p:nvSpPr>
          <p:cNvPr id="18" name="Textplatzhalter 4">
            <a:extLst>
              <a:ext uri="{FF2B5EF4-FFF2-40B4-BE49-F238E27FC236}">
                <a16:creationId xmlns:a16="http://schemas.microsoft.com/office/drawing/2014/main" id="{19BDEE4E-9F1C-4EF4-8DB3-13879BC7114A}"/>
              </a:ext>
            </a:extLst>
          </p:cNvPr>
          <p:cNvSpPr>
            <a:spLocks noGrp="1"/>
          </p:cNvSpPr>
          <p:nvPr>
            <p:ph type="body" sz="quarter" idx="10" hasCustomPrompt="1"/>
          </p:nvPr>
        </p:nvSpPr>
        <p:spPr>
          <a:xfrm>
            <a:off x="6278880" y="3501992"/>
            <a:ext cx="5074919" cy="1575228"/>
          </a:xfrm>
          <a:prstGeom prst="rect">
            <a:avLst/>
          </a:prstGeom>
        </p:spPr>
        <p:txBody>
          <a:bodyPr wrap="square" bIns="35994" anchor="t" anchorCtr="0">
            <a:noAutofit/>
          </a:bodyPr>
          <a:lstStyle>
            <a:lvl1pPr marL="0" indent="0" algn="l" defTabSz="914245" rtl="0" eaLnBrk="1" latinLnBrk="0" hangingPunct="1">
              <a:lnSpc>
                <a:spcPct val="150000"/>
              </a:lnSpc>
              <a:spcBef>
                <a:spcPts val="0"/>
              </a:spcBef>
              <a:buFont typeface="Arial" pitchFamily="34" charset="0"/>
              <a:buNone/>
              <a:defRPr lang="de-DE" sz="1200" b="0" kern="1200" dirty="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a:defRPr sz="1100"/>
            </a:lvl2pPr>
            <a:lvl3pPr marL="0" indent="0">
              <a:buFont typeface="Arial" pitchFamily="34" charset="0"/>
              <a:buNone/>
              <a:defRPr sz="1100"/>
            </a:lvl3pPr>
            <a:lvl4pPr marL="0" indent="0">
              <a:buFont typeface="Arial" pitchFamily="34" charset="0"/>
              <a:buNone/>
              <a:defRPr sz="1100"/>
            </a:lvl4pPr>
            <a:lvl5pPr marL="0" indent="0">
              <a:buFont typeface="Arial" pitchFamily="34" charset="0"/>
              <a:buNone/>
              <a:defRPr sz="1100"/>
            </a:lvl5pPr>
          </a:lstStyle>
          <a:p>
            <a:pPr lvl="0"/>
            <a:r>
              <a:rPr lang="en-GB" noProof="0" dirty="0"/>
              <a:t>Edit master text</a:t>
            </a:r>
          </a:p>
        </p:txBody>
      </p:sp>
      <p:sp>
        <p:nvSpPr>
          <p:cNvPr id="9" name="Titel 1">
            <a:extLst>
              <a:ext uri="{FF2B5EF4-FFF2-40B4-BE49-F238E27FC236}">
                <a16:creationId xmlns:a16="http://schemas.microsoft.com/office/drawing/2014/main" id="{6450400A-626C-40AB-A56E-2E250307BF5E}"/>
              </a:ext>
            </a:extLst>
          </p:cNvPr>
          <p:cNvSpPr>
            <a:spLocks noGrp="1"/>
          </p:cNvSpPr>
          <p:nvPr>
            <p:ph type="title" hasCustomPrompt="1"/>
          </p:nvPr>
        </p:nvSpPr>
        <p:spPr>
          <a:xfrm>
            <a:off x="2352247" y="1730124"/>
            <a:ext cx="9001552" cy="1091483"/>
          </a:xfrm>
        </p:spPr>
        <p:txBody>
          <a:bodyPr/>
          <a:lstStyle>
            <a:lvl1pPr>
              <a:lnSpc>
                <a:spcPts val="4080"/>
              </a:lnSpc>
              <a:defRPr/>
            </a:lvl1pPr>
          </a:lstStyle>
          <a:p>
            <a:r>
              <a:rPr lang="en-GB" noProof="0" dirty="0"/>
              <a:t>Edit master title</a:t>
            </a:r>
          </a:p>
        </p:txBody>
      </p:sp>
      <p:pic>
        <p:nvPicPr>
          <p:cNvPr id="8" name="Picture 7">
            <a:extLst>
              <a:ext uri="{FF2B5EF4-FFF2-40B4-BE49-F238E27FC236}">
                <a16:creationId xmlns:a16="http://schemas.microsoft.com/office/drawing/2014/main" id="{6F4BB99E-8E9C-407D-8D14-2701225B45F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514800" y="1911600"/>
            <a:ext cx="1386671" cy="669723"/>
          </a:xfrm>
          <a:prstGeom prst="rect">
            <a:avLst/>
          </a:prstGeom>
          <a:noFill/>
        </p:spPr>
      </p:pic>
    </p:spTree>
    <p:extLst>
      <p:ext uri="{BB962C8B-B14F-4D97-AF65-F5344CB8AC3E}">
        <p14:creationId xmlns:p14="http://schemas.microsoft.com/office/powerpoint/2010/main" val="3153329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ation - Blue">
    <p:bg>
      <p:bgPr>
        <a:solidFill>
          <a:schemeClr val="accent2"/>
        </a:solidFill>
        <a:effectLst/>
      </p:bgPr>
    </p:bg>
    <p:spTree>
      <p:nvGrpSpPr>
        <p:cNvPr id="1" name=""/>
        <p:cNvGrpSpPr/>
        <p:nvPr/>
      </p:nvGrpSpPr>
      <p:grpSpPr>
        <a:xfrm>
          <a:off x="0" y="0"/>
          <a:ext cx="0" cy="0"/>
          <a:chOff x="0" y="0"/>
          <a:chExt cx="0" cy="0"/>
        </a:xfrm>
      </p:grpSpPr>
      <p:sp>
        <p:nvSpPr>
          <p:cNvPr id="7" name="Textplatzhalter 6">
            <a:extLst>
              <a:ext uri="{FF2B5EF4-FFF2-40B4-BE49-F238E27FC236}">
                <a16:creationId xmlns:a16="http://schemas.microsoft.com/office/drawing/2014/main" id="{9CCCC2B2-A04D-4323-B36B-08E6711A7318}"/>
              </a:ext>
            </a:extLst>
          </p:cNvPr>
          <p:cNvSpPr>
            <a:spLocks noGrp="1"/>
          </p:cNvSpPr>
          <p:nvPr>
            <p:ph type="body" sz="quarter" idx="12" hasCustomPrompt="1"/>
          </p:nvPr>
        </p:nvSpPr>
        <p:spPr>
          <a:xfrm>
            <a:off x="838200" y="4590116"/>
            <a:ext cx="10515600" cy="254000"/>
          </a:xfrm>
          <a:prstGeom prst="rect">
            <a:avLst/>
          </a:prstGeom>
        </p:spPr>
        <p:txBody>
          <a:bodyPr anchor="ctr"/>
          <a:lstStyle>
            <a:lvl1pPr marL="0" indent="0" algn="ctr">
              <a:buNone/>
              <a:defRPr sz="1400" b="0">
                <a:solidFill>
                  <a:schemeClr val="bg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noProof="0" dirty="0"/>
              <a:t>Maria, 26 from Berlin</a:t>
            </a:r>
          </a:p>
        </p:txBody>
      </p:sp>
      <p:sp>
        <p:nvSpPr>
          <p:cNvPr id="2" name="Titel 1">
            <a:extLst>
              <a:ext uri="{FF2B5EF4-FFF2-40B4-BE49-F238E27FC236}">
                <a16:creationId xmlns:a16="http://schemas.microsoft.com/office/drawing/2014/main" id="{648EA217-6285-4680-AF44-4480BC109EF4}"/>
              </a:ext>
            </a:extLst>
          </p:cNvPr>
          <p:cNvSpPr>
            <a:spLocks noGrp="1"/>
          </p:cNvSpPr>
          <p:nvPr>
            <p:ph type="title" hasCustomPrompt="1"/>
          </p:nvPr>
        </p:nvSpPr>
        <p:spPr>
          <a:xfrm>
            <a:off x="838200" y="1911227"/>
            <a:ext cx="10515600" cy="1678715"/>
          </a:xfrm>
        </p:spPr>
        <p:txBody>
          <a:bodyPr lIns="0" anchor="b">
            <a:spAutoFit/>
          </a:bodyPr>
          <a:lstStyle>
            <a:lvl1pPr algn="ctr">
              <a:lnSpc>
                <a:spcPct val="100000"/>
              </a:lnSpc>
              <a:defRPr>
                <a:solidFill>
                  <a:schemeClr val="bg1"/>
                </a:solidFill>
              </a:defRPr>
            </a:lvl1pPr>
          </a:lstStyle>
          <a:p>
            <a:r>
              <a:rPr lang="en-GB" dirty="0"/>
              <a:t>”</a:t>
            </a:r>
            <a:r>
              <a:rPr lang="en-GB" dirty="0" err="1"/>
              <a:t>Siminven</a:t>
            </a:r>
            <a:r>
              <a:rPr lang="en-GB" dirty="0"/>
              <a:t> </a:t>
            </a:r>
            <a:r>
              <a:rPr lang="en-GB" dirty="0" err="1"/>
              <a:t>tectur</a:t>
            </a:r>
            <a:r>
              <a:rPr lang="en-GB" dirty="0"/>
              <a:t> </a:t>
            </a:r>
            <a:r>
              <a:rPr lang="en-GB" dirty="0" err="1"/>
              <a:t>simi</a:t>
            </a:r>
            <a:r>
              <a:rPr lang="en-GB" dirty="0"/>
              <a:t>, </a:t>
            </a:r>
            <a:br>
              <a:rPr lang="en-GB" dirty="0"/>
            </a:br>
            <a:r>
              <a:rPr lang="en-GB" dirty="0" err="1"/>
              <a:t>quis</a:t>
            </a:r>
            <a:r>
              <a:rPr lang="en-GB" dirty="0"/>
              <a:t> </a:t>
            </a:r>
            <a:r>
              <a:rPr lang="en-GB" dirty="0" err="1"/>
              <a:t>volo</a:t>
            </a:r>
            <a:r>
              <a:rPr lang="en-GB" dirty="0"/>
              <a:t> </a:t>
            </a:r>
            <a:r>
              <a:rPr lang="en-GB" dirty="0" err="1"/>
              <a:t>occum</a:t>
            </a:r>
            <a:r>
              <a:rPr lang="en-GB" dirty="0"/>
              <a:t> </a:t>
            </a:r>
            <a:r>
              <a:rPr lang="en-GB" dirty="0" err="1"/>
              <a:t>dolorum</a:t>
            </a:r>
            <a:r>
              <a:rPr lang="en-GB" dirty="0"/>
              <a:t> </a:t>
            </a:r>
            <a:r>
              <a:rPr lang="en-GB" dirty="0" err="1"/>
              <a:t>ut</a:t>
            </a:r>
            <a:r>
              <a:rPr lang="en-GB" dirty="0"/>
              <a:t>, </a:t>
            </a:r>
            <a:br>
              <a:rPr lang="en-GB" dirty="0"/>
            </a:br>
            <a:r>
              <a:rPr lang="en-GB" dirty="0" err="1"/>
              <a:t>simpor</a:t>
            </a:r>
            <a:r>
              <a:rPr lang="en-GB" dirty="0"/>
              <a:t> </a:t>
            </a:r>
            <a:r>
              <a:rPr lang="en-GB" dirty="0" err="1"/>
              <a:t>simil</a:t>
            </a:r>
            <a:r>
              <a:rPr lang="en-GB" dirty="0"/>
              <a:t> it.”</a:t>
            </a:r>
            <a:endParaRPr lang="en-GB" noProof="0" dirty="0"/>
          </a:p>
        </p:txBody>
      </p:sp>
      <p:sp>
        <p:nvSpPr>
          <p:cNvPr id="3" name="Rechteck 2">
            <a:extLst>
              <a:ext uri="{FF2B5EF4-FFF2-40B4-BE49-F238E27FC236}">
                <a16:creationId xmlns:a16="http://schemas.microsoft.com/office/drawing/2014/main" id="{77FB5C84-3963-45A1-8FE2-617BEE3A5BAA}"/>
              </a:ext>
            </a:extLst>
          </p:cNvPr>
          <p:cNvSpPr/>
          <p:nvPr userDrawn="1"/>
        </p:nvSpPr>
        <p:spPr>
          <a:xfrm>
            <a:off x="5872480" y="3921760"/>
            <a:ext cx="447040" cy="819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Tree>
    <p:extLst>
      <p:ext uri="{BB962C8B-B14F-4D97-AF65-F5344CB8AC3E}">
        <p14:creationId xmlns:p14="http://schemas.microsoft.com/office/powerpoint/2010/main" val="2256656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 Two Columns Grey">
    <p:bg>
      <p:bgPr>
        <a:solidFill>
          <a:schemeClr val="bg2"/>
        </a:solidFill>
        <a:effectLst/>
      </p:bgPr>
    </p:b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FC18EC00-BB0D-4991-BD2A-B44F629C0666}"/>
              </a:ext>
            </a:extLst>
          </p:cNvPr>
          <p:cNvSpPr/>
          <p:nvPr userDrawn="1"/>
        </p:nvSpPr>
        <p:spPr>
          <a:xfrm>
            <a:off x="0" y="0"/>
            <a:ext cx="771683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 name="Fußzeilenplatzhalter 2">
            <a:extLst>
              <a:ext uri="{FF2B5EF4-FFF2-40B4-BE49-F238E27FC236}">
                <a16:creationId xmlns:a16="http://schemas.microsoft.com/office/drawing/2014/main" id="{E02DD870-4F8B-4039-9240-33C166B6BF8F}"/>
              </a:ext>
            </a:extLst>
          </p:cNvPr>
          <p:cNvSpPr>
            <a:spLocks noGrp="1"/>
          </p:cNvSpPr>
          <p:nvPr>
            <p:ph type="ftr" sz="quarter" idx="10"/>
          </p:nvPr>
        </p:nvSpPr>
        <p:spPr/>
        <p:txBody>
          <a:body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4" name="Foliennummernplatzhalter 3">
            <a:extLst>
              <a:ext uri="{FF2B5EF4-FFF2-40B4-BE49-F238E27FC236}">
                <a16:creationId xmlns:a16="http://schemas.microsoft.com/office/drawing/2014/main" id="{6468A00A-12DB-41A4-B137-54E2ECECBB91}"/>
              </a:ext>
            </a:extLst>
          </p:cNvPr>
          <p:cNvSpPr>
            <a:spLocks noGrp="1"/>
          </p:cNvSpPr>
          <p:nvPr>
            <p:ph type="sldNum" sz="quarter" idx="11"/>
          </p:nvPr>
        </p:nvSpPr>
        <p:spPr/>
        <p:txBody>
          <a:bodyPr/>
          <a:lstStyle/>
          <a:p>
            <a:fld id="{BAB9D385-6C7B-42D4-B77F-8A26F8560B7B}" type="slidenum">
              <a:rPr lang="en-GB" noProof="0" smtClean="0"/>
              <a:t>‹#›</a:t>
            </a:fld>
            <a:endParaRPr lang="en-GB" noProof="0"/>
          </a:p>
        </p:txBody>
      </p:sp>
      <p:sp>
        <p:nvSpPr>
          <p:cNvPr id="12" name="Textplatzhalter 2">
            <a:extLst>
              <a:ext uri="{FF2B5EF4-FFF2-40B4-BE49-F238E27FC236}">
                <a16:creationId xmlns:a16="http://schemas.microsoft.com/office/drawing/2014/main" id="{9F213C80-68E8-44D6-ADAA-50A3618E5D22}"/>
              </a:ext>
            </a:extLst>
          </p:cNvPr>
          <p:cNvSpPr>
            <a:spLocks noGrp="1"/>
          </p:cNvSpPr>
          <p:nvPr>
            <p:ph idx="1" hasCustomPrompt="1"/>
          </p:nvPr>
        </p:nvSpPr>
        <p:spPr>
          <a:xfrm>
            <a:off x="514800" y="1665288"/>
            <a:ext cx="6517825" cy="4319587"/>
          </a:xfrm>
          <a:prstGeom prst="rect">
            <a:avLst/>
          </a:prstGeom>
        </p:spPr>
        <p:txBody>
          <a:bodyPr vert="horz" lIns="216000" tIns="0" rIns="0" bIns="0" rtlCol="0">
            <a:noAutofit/>
          </a:bodyPr>
          <a:lstStyle/>
          <a:p>
            <a:pPr lvl="0"/>
            <a:r>
              <a:rPr lang="en-GB" noProof="0" dirty="0" err="1"/>
              <a:t>Mastertextformat</a:t>
            </a:r>
            <a:r>
              <a:rPr lang="en-GB" noProof="0" dirty="0"/>
              <a:t> </a:t>
            </a:r>
            <a:r>
              <a:rPr lang="en-GB" noProof="0" dirty="0" err="1"/>
              <a:t>bearbeiten</a:t>
            </a:r>
            <a:endParaRPr lang="en-GB" noProof="0" dirty="0"/>
          </a:p>
          <a:p>
            <a:pPr lvl="1"/>
            <a:r>
              <a:rPr lang="en-GB" noProof="0" dirty="0" err="1"/>
              <a:t>Zweite</a:t>
            </a:r>
            <a:r>
              <a:rPr lang="en-GB" noProof="0" dirty="0"/>
              <a:t> </a:t>
            </a:r>
            <a:r>
              <a:rPr lang="en-GB" noProof="0" dirty="0" err="1"/>
              <a:t>Ebene</a:t>
            </a:r>
            <a:endParaRPr lang="en-GB" noProof="0" dirty="0"/>
          </a:p>
          <a:p>
            <a:pPr lvl="2"/>
            <a:r>
              <a:rPr lang="en-GB" noProof="0" dirty="0" err="1"/>
              <a:t>Dritte</a:t>
            </a:r>
            <a:r>
              <a:rPr lang="en-GB" noProof="0" dirty="0"/>
              <a:t> </a:t>
            </a:r>
            <a:r>
              <a:rPr lang="en-GB" noProof="0" dirty="0" err="1"/>
              <a:t>Ebene</a:t>
            </a:r>
            <a:endParaRPr lang="en-GB" noProof="0" dirty="0"/>
          </a:p>
          <a:p>
            <a:pPr lvl="3"/>
            <a:r>
              <a:rPr lang="en-GB" noProof="0" dirty="0" err="1"/>
              <a:t>Vierte</a:t>
            </a:r>
            <a:r>
              <a:rPr lang="en-GB" noProof="0" dirty="0"/>
              <a:t> </a:t>
            </a:r>
            <a:r>
              <a:rPr lang="en-GB" noProof="0" dirty="0" err="1"/>
              <a:t>Ebene</a:t>
            </a:r>
            <a:endParaRPr lang="en-GB" noProof="0" dirty="0"/>
          </a:p>
          <a:p>
            <a:pPr lvl="4"/>
            <a:r>
              <a:rPr lang="en-GB" noProof="0" dirty="0" err="1"/>
              <a:t>Fünfte</a:t>
            </a:r>
            <a:r>
              <a:rPr lang="en-GB" noProof="0" dirty="0"/>
              <a:t> </a:t>
            </a:r>
            <a:r>
              <a:rPr lang="en-GB" noProof="0" dirty="0" err="1"/>
              <a:t>Ebene</a:t>
            </a:r>
            <a:endParaRPr lang="en-GB" noProof="0" dirty="0"/>
          </a:p>
        </p:txBody>
      </p:sp>
      <p:sp>
        <p:nvSpPr>
          <p:cNvPr id="15" name="Titel 1">
            <a:extLst>
              <a:ext uri="{FF2B5EF4-FFF2-40B4-BE49-F238E27FC236}">
                <a16:creationId xmlns:a16="http://schemas.microsoft.com/office/drawing/2014/main" id="{541903F8-904F-4F02-A52D-963EF536007C}"/>
              </a:ext>
            </a:extLst>
          </p:cNvPr>
          <p:cNvSpPr>
            <a:spLocks noGrp="1"/>
          </p:cNvSpPr>
          <p:nvPr>
            <p:ph type="title" hasCustomPrompt="1"/>
          </p:nvPr>
        </p:nvSpPr>
        <p:spPr>
          <a:xfrm>
            <a:off x="514800" y="478288"/>
            <a:ext cx="6517825" cy="525785"/>
          </a:xfrm>
          <a:solidFill>
            <a:schemeClr val="bg1"/>
          </a:solidFill>
          <a:effectLst>
            <a:outerShdw dist="115570" dir="10800000" sx="99000" sy="99000" algn="ctr" rotWithShape="0">
              <a:schemeClr val="accent1"/>
            </a:outerShdw>
          </a:effectLst>
        </p:spPr>
        <p:txBody>
          <a:bodyPr wrap="square" lIns="216000" tIns="108000">
            <a:spAutoFit/>
          </a:bodyPr>
          <a:lstStyle>
            <a:lvl1pPr>
              <a:defRPr/>
            </a:lvl1pPr>
          </a:lstStyle>
          <a:p>
            <a:r>
              <a:rPr lang="en-GB" noProof="0" dirty="0"/>
              <a:t>Edit master title</a:t>
            </a:r>
          </a:p>
        </p:txBody>
      </p:sp>
      <p:sp>
        <p:nvSpPr>
          <p:cNvPr id="16" name="Textplatzhalter 2">
            <a:extLst>
              <a:ext uri="{FF2B5EF4-FFF2-40B4-BE49-F238E27FC236}">
                <a16:creationId xmlns:a16="http://schemas.microsoft.com/office/drawing/2014/main" id="{8C4E75BA-6FFC-461A-AECB-DAEDB0DE54FF}"/>
              </a:ext>
            </a:extLst>
          </p:cNvPr>
          <p:cNvSpPr>
            <a:spLocks noGrp="1"/>
          </p:cNvSpPr>
          <p:nvPr>
            <p:ph idx="12" hasCustomPrompt="1"/>
          </p:nvPr>
        </p:nvSpPr>
        <p:spPr>
          <a:xfrm>
            <a:off x="8148637" y="1665288"/>
            <a:ext cx="3635375" cy="4319587"/>
          </a:xfrm>
          <a:prstGeom prst="rect">
            <a:avLst/>
          </a:prstGeom>
        </p:spPr>
        <p:txBody>
          <a:bodyPr vert="horz" lIns="0" tIns="0" rIns="0" bIns="0" rtlCol="0">
            <a:noAutofit/>
          </a:bodyPr>
          <a:lstStyle>
            <a:lvl1pPr>
              <a:defRPr/>
            </a:lvl1pPr>
          </a:lstStyle>
          <a:p>
            <a:pPr lvl="0"/>
            <a:r>
              <a:rPr lang="en-GB" noProof="0" dirty="0"/>
              <a:t>Edit master text</a:t>
            </a:r>
          </a:p>
        </p:txBody>
      </p:sp>
    </p:spTree>
    <p:extLst>
      <p:ext uri="{BB962C8B-B14F-4D97-AF65-F5344CB8AC3E}">
        <p14:creationId xmlns:p14="http://schemas.microsoft.com/office/powerpoint/2010/main" val="189132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 Screenshot - Two Columns Grey">
    <p:bg>
      <p:bgPr>
        <a:solidFill>
          <a:schemeClr val="bg2"/>
        </a:solidFill>
        <a:effectLst/>
      </p:bgPr>
    </p:b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FC18EC00-BB0D-4991-BD2A-B44F629C0666}"/>
              </a:ext>
            </a:extLst>
          </p:cNvPr>
          <p:cNvSpPr/>
          <p:nvPr userDrawn="1"/>
        </p:nvSpPr>
        <p:spPr>
          <a:xfrm>
            <a:off x="0" y="0"/>
            <a:ext cx="771683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 name="Fußzeilenplatzhalter 2">
            <a:extLst>
              <a:ext uri="{FF2B5EF4-FFF2-40B4-BE49-F238E27FC236}">
                <a16:creationId xmlns:a16="http://schemas.microsoft.com/office/drawing/2014/main" id="{E02DD870-4F8B-4039-9240-33C166B6BF8F}"/>
              </a:ext>
            </a:extLst>
          </p:cNvPr>
          <p:cNvSpPr>
            <a:spLocks noGrp="1"/>
          </p:cNvSpPr>
          <p:nvPr>
            <p:ph type="ftr" sz="quarter" idx="10"/>
          </p:nvPr>
        </p:nvSpPr>
        <p:spPr/>
        <p:txBody>
          <a:body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4" name="Foliennummernplatzhalter 3">
            <a:extLst>
              <a:ext uri="{FF2B5EF4-FFF2-40B4-BE49-F238E27FC236}">
                <a16:creationId xmlns:a16="http://schemas.microsoft.com/office/drawing/2014/main" id="{6468A00A-12DB-41A4-B137-54E2ECECBB91}"/>
              </a:ext>
            </a:extLst>
          </p:cNvPr>
          <p:cNvSpPr>
            <a:spLocks noGrp="1"/>
          </p:cNvSpPr>
          <p:nvPr>
            <p:ph type="sldNum" sz="quarter" idx="11"/>
          </p:nvPr>
        </p:nvSpPr>
        <p:spPr/>
        <p:txBody>
          <a:bodyPr/>
          <a:lstStyle/>
          <a:p>
            <a:fld id="{BAB9D385-6C7B-42D4-B77F-8A26F8560B7B}" type="slidenum">
              <a:rPr lang="en-GB" noProof="0" smtClean="0"/>
              <a:t>‹#›</a:t>
            </a:fld>
            <a:endParaRPr lang="en-GB" noProof="0"/>
          </a:p>
        </p:txBody>
      </p:sp>
      <p:sp>
        <p:nvSpPr>
          <p:cNvPr id="9" name="Titel 1">
            <a:extLst>
              <a:ext uri="{FF2B5EF4-FFF2-40B4-BE49-F238E27FC236}">
                <a16:creationId xmlns:a16="http://schemas.microsoft.com/office/drawing/2014/main" id="{28025C41-F0BB-4155-8F4E-9F5117660BEF}"/>
              </a:ext>
            </a:extLst>
          </p:cNvPr>
          <p:cNvSpPr>
            <a:spLocks noGrp="1"/>
          </p:cNvSpPr>
          <p:nvPr>
            <p:ph type="title" hasCustomPrompt="1"/>
          </p:nvPr>
        </p:nvSpPr>
        <p:spPr>
          <a:xfrm>
            <a:off x="7806690" y="478288"/>
            <a:ext cx="3977322" cy="529363"/>
          </a:xfrm>
          <a:solidFill>
            <a:schemeClr val="bg2"/>
          </a:solidFill>
          <a:effectLst>
            <a:outerShdw dist="88900" dir="10800000" algn="ctr" rotWithShape="0">
              <a:schemeClr val="accent1"/>
            </a:outerShdw>
          </a:effectLst>
        </p:spPr>
        <p:txBody>
          <a:bodyPr wrap="square" lIns="324000" tIns="108000">
            <a:spAutoFit/>
          </a:bodyPr>
          <a:lstStyle>
            <a:lvl1pPr>
              <a:defRPr/>
            </a:lvl1pPr>
          </a:lstStyle>
          <a:p>
            <a:r>
              <a:rPr lang="en-GB" noProof="0" dirty="0"/>
              <a:t>Edit master title</a:t>
            </a:r>
          </a:p>
        </p:txBody>
      </p:sp>
      <p:sp>
        <p:nvSpPr>
          <p:cNvPr id="10" name="Textplatzhalter 2">
            <a:extLst>
              <a:ext uri="{FF2B5EF4-FFF2-40B4-BE49-F238E27FC236}">
                <a16:creationId xmlns:a16="http://schemas.microsoft.com/office/drawing/2014/main" id="{E45B287C-B8D7-4F0B-9777-C406CDBDB6E2}"/>
              </a:ext>
            </a:extLst>
          </p:cNvPr>
          <p:cNvSpPr>
            <a:spLocks noGrp="1"/>
          </p:cNvSpPr>
          <p:nvPr>
            <p:ph idx="12" hasCustomPrompt="1"/>
          </p:nvPr>
        </p:nvSpPr>
        <p:spPr>
          <a:xfrm>
            <a:off x="8148638" y="1665288"/>
            <a:ext cx="3635374" cy="4319587"/>
          </a:xfrm>
          <a:prstGeom prst="rect">
            <a:avLst/>
          </a:prstGeom>
        </p:spPr>
        <p:txBody>
          <a:bodyPr vert="horz" lIns="0" tIns="0" rIns="0" bIns="0" rtlCol="0">
            <a:noAutofit/>
          </a:bodyPr>
          <a:lstStyle>
            <a:lvl1pPr>
              <a:defRPr/>
            </a:lvl1pPr>
          </a:lstStyle>
          <a:p>
            <a:pPr lvl="0"/>
            <a:r>
              <a:rPr lang="en-GB" noProof="0" dirty="0"/>
              <a:t>Edit master text</a:t>
            </a:r>
          </a:p>
        </p:txBody>
      </p:sp>
      <p:pic>
        <p:nvPicPr>
          <p:cNvPr id="8" name="Grafik 10">
            <a:extLst>
              <a:ext uri="{FF2B5EF4-FFF2-40B4-BE49-F238E27FC236}">
                <a16:creationId xmlns:a16="http://schemas.microsoft.com/office/drawing/2014/main" id="{808045CD-2A63-48B5-A063-55DBFBCEF0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13096" y="-73981"/>
            <a:ext cx="11410858" cy="6966346"/>
          </a:xfrm>
          <a:prstGeom prst="rect">
            <a:avLst/>
          </a:prstGeom>
        </p:spPr>
      </p:pic>
    </p:spTree>
    <p:extLst>
      <p:ext uri="{BB962C8B-B14F-4D97-AF65-F5344CB8AC3E}">
        <p14:creationId xmlns:p14="http://schemas.microsoft.com/office/powerpoint/2010/main" val="1524592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ontent - Screenshot - Two Columns Grey">
    <p:bg>
      <p:bgPr>
        <a:solidFill>
          <a:schemeClr val="bg2"/>
        </a:solidFill>
        <a:effectLst/>
      </p:bgPr>
    </p:b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FC18EC00-BB0D-4991-BD2A-B44F629C0666}"/>
              </a:ext>
            </a:extLst>
          </p:cNvPr>
          <p:cNvSpPr/>
          <p:nvPr userDrawn="1"/>
        </p:nvSpPr>
        <p:spPr>
          <a:xfrm>
            <a:off x="0" y="0"/>
            <a:ext cx="771683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 name="Fußzeilenplatzhalter 2">
            <a:extLst>
              <a:ext uri="{FF2B5EF4-FFF2-40B4-BE49-F238E27FC236}">
                <a16:creationId xmlns:a16="http://schemas.microsoft.com/office/drawing/2014/main" id="{E02DD870-4F8B-4039-9240-33C166B6BF8F}"/>
              </a:ext>
            </a:extLst>
          </p:cNvPr>
          <p:cNvSpPr>
            <a:spLocks noGrp="1"/>
          </p:cNvSpPr>
          <p:nvPr>
            <p:ph type="ftr" sz="quarter" idx="10"/>
          </p:nvPr>
        </p:nvSpPr>
        <p:spPr/>
        <p:txBody>
          <a:body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4" name="Foliennummernplatzhalter 3">
            <a:extLst>
              <a:ext uri="{FF2B5EF4-FFF2-40B4-BE49-F238E27FC236}">
                <a16:creationId xmlns:a16="http://schemas.microsoft.com/office/drawing/2014/main" id="{6468A00A-12DB-41A4-B137-54E2ECECBB91}"/>
              </a:ext>
            </a:extLst>
          </p:cNvPr>
          <p:cNvSpPr>
            <a:spLocks noGrp="1"/>
          </p:cNvSpPr>
          <p:nvPr>
            <p:ph type="sldNum" sz="quarter" idx="11"/>
          </p:nvPr>
        </p:nvSpPr>
        <p:spPr/>
        <p:txBody>
          <a:bodyPr/>
          <a:lstStyle/>
          <a:p>
            <a:fld id="{BAB9D385-6C7B-42D4-B77F-8A26F8560B7B}" type="slidenum">
              <a:rPr lang="en-GB" noProof="0" smtClean="0"/>
              <a:t>‹#›</a:t>
            </a:fld>
            <a:endParaRPr lang="en-GB" noProof="0"/>
          </a:p>
        </p:txBody>
      </p:sp>
      <p:sp>
        <p:nvSpPr>
          <p:cNvPr id="9" name="Titel 1">
            <a:extLst>
              <a:ext uri="{FF2B5EF4-FFF2-40B4-BE49-F238E27FC236}">
                <a16:creationId xmlns:a16="http://schemas.microsoft.com/office/drawing/2014/main" id="{28025C41-F0BB-4155-8F4E-9F5117660BEF}"/>
              </a:ext>
            </a:extLst>
          </p:cNvPr>
          <p:cNvSpPr>
            <a:spLocks noGrp="1"/>
          </p:cNvSpPr>
          <p:nvPr>
            <p:ph type="title" hasCustomPrompt="1"/>
          </p:nvPr>
        </p:nvSpPr>
        <p:spPr>
          <a:xfrm>
            <a:off x="7806690" y="478288"/>
            <a:ext cx="3977322" cy="529363"/>
          </a:xfrm>
          <a:solidFill>
            <a:schemeClr val="bg2"/>
          </a:solidFill>
          <a:effectLst>
            <a:outerShdw dist="88900" dir="10800000" algn="ctr" rotWithShape="0">
              <a:schemeClr val="accent1"/>
            </a:outerShdw>
          </a:effectLst>
        </p:spPr>
        <p:txBody>
          <a:bodyPr wrap="square" lIns="324000" tIns="108000">
            <a:spAutoFit/>
          </a:bodyPr>
          <a:lstStyle>
            <a:lvl1pPr>
              <a:defRPr/>
            </a:lvl1pPr>
          </a:lstStyle>
          <a:p>
            <a:r>
              <a:rPr lang="en-GB" noProof="0" dirty="0"/>
              <a:t>Edit master title</a:t>
            </a:r>
          </a:p>
        </p:txBody>
      </p:sp>
      <p:sp>
        <p:nvSpPr>
          <p:cNvPr id="10" name="Textplatzhalter 2">
            <a:extLst>
              <a:ext uri="{FF2B5EF4-FFF2-40B4-BE49-F238E27FC236}">
                <a16:creationId xmlns:a16="http://schemas.microsoft.com/office/drawing/2014/main" id="{E45B287C-B8D7-4F0B-9777-C406CDBDB6E2}"/>
              </a:ext>
            </a:extLst>
          </p:cNvPr>
          <p:cNvSpPr>
            <a:spLocks noGrp="1"/>
          </p:cNvSpPr>
          <p:nvPr>
            <p:ph idx="12" hasCustomPrompt="1"/>
          </p:nvPr>
        </p:nvSpPr>
        <p:spPr>
          <a:xfrm>
            <a:off x="8148638" y="1665288"/>
            <a:ext cx="3635374" cy="4319587"/>
          </a:xfrm>
          <a:prstGeom prst="rect">
            <a:avLst/>
          </a:prstGeom>
        </p:spPr>
        <p:txBody>
          <a:bodyPr vert="horz" lIns="0" tIns="0" rIns="0" bIns="0" rtlCol="0">
            <a:noAutofit/>
          </a:bodyPr>
          <a:lstStyle>
            <a:lvl1pPr>
              <a:defRPr/>
            </a:lvl1pPr>
          </a:lstStyle>
          <a:p>
            <a:pPr lvl="0"/>
            <a:r>
              <a:rPr lang="en-GB" noProof="0" dirty="0"/>
              <a:t>Edit master text</a:t>
            </a:r>
          </a:p>
        </p:txBody>
      </p:sp>
      <p:pic>
        <p:nvPicPr>
          <p:cNvPr id="11" name="Grafik 10">
            <a:extLst>
              <a:ext uri="{FF2B5EF4-FFF2-40B4-BE49-F238E27FC236}">
                <a16:creationId xmlns:a16="http://schemas.microsoft.com/office/drawing/2014/main" id="{B6934E80-DF5C-4D88-8CE9-C5B7AAB39E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62721" y="-785808"/>
            <a:ext cx="11671775" cy="8429615"/>
          </a:xfrm>
          <a:prstGeom prst="rect">
            <a:avLst/>
          </a:prstGeom>
        </p:spPr>
      </p:pic>
    </p:spTree>
    <p:extLst>
      <p:ext uri="{BB962C8B-B14F-4D97-AF65-F5344CB8AC3E}">
        <p14:creationId xmlns:p14="http://schemas.microsoft.com/office/powerpoint/2010/main" val="86596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ntent - Screenshot - Two Columns Grey">
    <p:bg>
      <p:bgPr>
        <a:solidFill>
          <a:schemeClr val="bg2"/>
        </a:solidFill>
        <a:effectLst/>
      </p:bgPr>
    </p:b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FC18EC00-BB0D-4991-BD2A-B44F629C0666}"/>
              </a:ext>
            </a:extLst>
          </p:cNvPr>
          <p:cNvSpPr/>
          <p:nvPr userDrawn="1"/>
        </p:nvSpPr>
        <p:spPr>
          <a:xfrm>
            <a:off x="0" y="0"/>
            <a:ext cx="771683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 name="Fußzeilenplatzhalter 2">
            <a:extLst>
              <a:ext uri="{FF2B5EF4-FFF2-40B4-BE49-F238E27FC236}">
                <a16:creationId xmlns:a16="http://schemas.microsoft.com/office/drawing/2014/main" id="{E02DD870-4F8B-4039-9240-33C166B6BF8F}"/>
              </a:ext>
            </a:extLst>
          </p:cNvPr>
          <p:cNvSpPr>
            <a:spLocks noGrp="1"/>
          </p:cNvSpPr>
          <p:nvPr>
            <p:ph type="ftr" sz="quarter" idx="10"/>
          </p:nvPr>
        </p:nvSpPr>
        <p:spPr/>
        <p:txBody>
          <a:body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4" name="Foliennummernplatzhalter 3">
            <a:extLst>
              <a:ext uri="{FF2B5EF4-FFF2-40B4-BE49-F238E27FC236}">
                <a16:creationId xmlns:a16="http://schemas.microsoft.com/office/drawing/2014/main" id="{6468A00A-12DB-41A4-B137-54E2ECECBB91}"/>
              </a:ext>
            </a:extLst>
          </p:cNvPr>
          <p:cNvSpPr>
            <a:spLocks noGrp="1"/>
          </p:cNvSpPr>
          <p:nvPr>
            <p:ph type="sldNum" sz="quarter" idx="11"/>
          </p:nvPr>
        </p:nvSpPr>
        <p:spPr/>
        <p:txBody>
          <a:bodyPr/>
          <a:lstStyle/>
          <a:p>
            <a:fld id="{BAB9D385-6C7B-42D4-B77F-8A26F8560B7B}" type="slidenum">
              <a:rPr lang="en-GB" noProof="0" smtClean="0"/>
              <a:t>‹#›</a:t>
            </a:fld>
            <a:endParaRPr lang="en-GB" noProof="0"/>
          </a:p>
        </p:txBody>
      </p:sp>
      <p:sp>
        <p:nvSpPr>
          <p:cNvPr id="9" name="Titel 1">
            <a:extLst>
              <a:ext uri="{FF2B5EF4-FFF2-40B4-BE49-F238E27FC236}">
                <a16:creationId xmlns:a16="http://schemas.microsoft.com/office/drawing/2014/main" id="{28025C41-F0BB-4155-8F4E-9F5117660BEF}"/>
              </a:ext>
            </a:extLst>
          </p:cNvPr>
          <p:cNvSpPr>
            <a:spLocks noGrp="1"/>
          </p:cNvSpPr>
          <p:nvPr>
            <p:ph type="title" hasCustomPrompt="1"/>
          </p:nvPr>
        </p:nvSpPr>
        <p:spPr>
          <a:xfrm>
            <a:off x="7806690" y="478288"/>
            <a:ext cx="3977322" cy="529363"/>
          </a:xfrm>
          <a:solidFill>
            <a:schemeClr val="bg2"/>
          </a:solidFill>
          <a:effectLst>
            <a:outerShdw dist="88900" dir="10800000" algn="ctr" rotWithShape="0">
              <a:schemeClr val="accent1"/>
            </a:outerShdw>
          </a:effectLst>
        </p:spPr>
        <p:txBody>
          <a:bodyPr wrap="square" lIns="324000" tIns="108000">
            <a:spAutoFit/>
          </a:bodyPr>
          <a:lstStyle>
            <a:lvl1pPr>
              <a:defRPr/>
            </a:lvl1pPr>
          </a:lstStyle>
          <a:p>
            <a:r>
              <a:rPr lang="en-GB" noProof="0" dirty="0"/>
              <a:t>Edit master title</a:t>
            </a:r>
          </a:p>
        </p:txBody>
      </p:sp>
      <p:sp>
        <p:nvSpPr>
          <p:cNvPr id="10" name="Textplatzhalter 2">
            <a:extLst>
              <a:ext uri="{FF2B5EF4-FFF2-40B4-BE49-F238E27FC236}">
                <a16:creationId xmlns:a16="http://schemas.microsoft.com/office/drawing/2014/main" id="{E45B287C-B8D7-4F0B-9777-C406CDBDB6E2}"/>
              </a:ext>
            </a:extLst>
          </p:cNvPr>
          <p:cNvSpPr>
            <a:spLocks noGrp="1"/>
          </p:cNvSpPr>
          <p:nvPr>
            <p:ph idx="12" hasCustomPrompt="1"/>
          </p:nvPr>
        </p:nvSpPr>
        <p:spPr>
          <a:xfrm>
            <a:off x="8148637" y="1665288"/>
            <a:ext cx="3635375" cy="4319587"/>
          </a:xfrm>
          <a:prstGeom prst="rect">
            <a:avLst/>
          </a:prstGeom>
        </p:spPr>
        <p:txBody>
          <a:bodyPr vert="horz" lIns="0" tIns="0" rIns="0" bIns="0" rtlCol="0">
            <a:noAutofit/>
          </a:bodyPr>
          <a:lstStyle>
            <a:lvl1pPr>
              <a:defRPr/>
            </a:lvl1pPr>
          </a:lstStyle>
          <a:p>
            <a:pPr lvl="0"/>
            <a:r>
              <a:rPr lang="en-GB" noProof="0" dirty="0"/>
              <a:t>Edit master text</a:t>
            </a:r>
          </a:p>
        </p:txBody>
      </p:sp>
      <p:pic>
        <p:nvPicPr>
          <p:cNvPr id="11" name="Grafik 10">
            <a:extLst>
              <a:ext uri="{FF2B5EF4-FFF2-40B4-BE49-F238E27FC236}">
                <a16:creationId xmlns:a16="http://schemas.microsoft.com/office/drawing/2014/main" id="{CB9A3366-011D-4631-A742-ADB56E130C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86140" y="-2160139"/>
            <a:ext cx="6388381" cy="11165245"/>
          </a:xfrm>
          <a:prstGeom prst="rect">
            <a:avLst/>
          </a:prstGeom>
        </p:spPr>
      </p:pic>
      <p:pic>
        <p:nvPicPr>
          <p:cNvPr id="14" name="Grafik 13">
            <a:extLst>
              <a:ext uri="{FF2B5EF4-FFF2-40B4-BE49-F238E27FC236}">
                <a16:creationId xmlns:a16="http://schemas.microsoft.com/office/drawing/2014/main" id="{C508731D-73A9-43B7-ABF2-F1AFCD4246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6402" y="1636873"/>
            <a:ext cx="4629322" cy="5651975"/>
          </a:xfrm>
          <a:prstGeom prst="rect">
            <a:avLst/>
          </a:prstGeom>
        </p:spPr>
      </p:pic>
    </p:spTree>
    <p:extLst>
      <p:ext uri="{BB962C8B-B14F-4D97-AF65-F5344CB8AC3E}">
        <p14:creationId xmlns:p14="http://schemas.microsoft.com/office/powerpoint/2010/main" val="402230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 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7217578-AB53-4D4F-8878-8C041DC5A59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Rechteck 8">
            <a:extLst>
              <a:ext uri="{FF2B5EF4-FFF2-40B4-BE49-F238E27FC236}">
                <a16:creationId xmlns:a16="http://schemas.microsoft.com/office/drawing/2014/main" id="{86FDBA2C-0F11-4A53-B0FA-AC7C07087F55}"/>
              </a:ext>
            </a:extLst>
          </p:cNvPr>
          <p:cNvSpPr/>
          <p:nvPr userDrawn="1"/>
        </p:nvSpPr>
        <p:spPr>
          <a:xfrm>
            <a:off x="0" y="2221200"/>
            <a:ext cx="12196784" cy="24122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2" name="Titel 1">
            <a:extLst>
              <a:ext uri="{FF2B5EF4-FFF2-40B4-BE49-F238E27FC236}">
                <a16:creationId xmlns:a16="http://schemas.microsoft.com/office/drawing/2014/main" id="{67C04686-8A8D-4A45-B75D-BA5C70914CF6}"/>
              </a:ext>
            </a:extLst>
          </p:cNvPr>
          <p:cNvSpPr>
            <a:spLocks noGrp="1"/>
          </p:cNvSpPr>
          <p:nvPr>
            <p:ph type="title" hasCustomPrompt="1"/>
          </p:nvPr>
        </p:nvSpPr>
        <p:spPr>
          <a:xfrm>
            <a:off x="2352247" y="2382335"/>
            <a:ext cx="9001552" cy="1176989"/>
          </a:xfrm>
        </p:spPr>
        <p:txBody>
          <a:bodyPr/>
          <a:lstStyle>
            <a:lvl1pPr>
              <a:lnSpc>
                <a:spcPts val="4080"/>
              </a:lnSpc>
              <a:defRPr/>
            </a:lvl1pPr>
          </a:lstStyle>
          <a:p>
            <a:r>
              <a:rPr lang="en-GB" noProof="0" dirty="0"/>
              <a:t>Edit master title</a:t>
            </a:r>
          </a:p>
        </p:txBody>
      </p:sp>
      <p:sp>
        <p:nvSpPr>
          <p:cNvPr id="13" name="Rechteck 12">
            <a:extLst>
              <a:ext uri="{FF2B5EF4-FFF2-40B4-BE49-F238E27FC236}">
                <a16:creationId xmlns:a16="http://schemas.microsoft.com/office/drawing/2014/main" id="{E8212FF0-45F5-489A-83F1-88063064F79C}"/>
              </a:ext>
            </a:extLst>
          </p:cNvPr>
          <p:cNvSpPr/>
          <p:nvPr userDrawn="1"/>
        </p:nvSpPr>
        <p:spPr>
          <a:xfrm>
            <a:off x="2352248" y="3818659"/>
            <a:ext cx="1745478" cy="246221"/>
          </a:xfrm>
          <a:prstGeom prst="rect">
            <a:avLst/>
          </a:prstGeom>
        </p:spPr>
        <p:txBody>
          <a:bodyPr wrap="none" lIns="0" tIns="0" rIns="0" bIns="0">
            <a:spAutoFit/>
          </a:bodyPr>
          <a:lstStyle/>
          <a:p>
            <a:r>
              <a:rPr lang="en-GB" sz="1600" noProof="0">
                <a:solidFill>
                  <a:srgbClr val="4B4C4D"/>
                </a:solidFill>
                <a:latin typeface="Open Sans" panose="020B0606030504020204" pitchFamily="34" charset="0"/>
                <a:ea typeface="Open Sans" panose="020B0606030504020204" pitchFamily="34" charset="0"/>
                <a:cs typeface="Open Sans" panose="020B0606030504020204" pitchFamily="34" charset="0"/>
              </a:rPr>
              <a:t>www.scout24.com</a:t>
            </a:r>
          </a:p>
        </p:txBody>
      </p:sp>
      <p:sp>
        <p:nvSpPr>
          <p:cNvPr id="14" name="Untertitel 2">
            <a:extLst>
              <a:ext uri="{FF2B5EF4-FFF2-40B4-BE49-F238E27FC236}">
                <a16:creationId xmlns:a16="http://schemas.microsoft.com/office/drawing/2014/main" id="{84619002-D3EF-46CB-A946-C5272C8F9E77}"/>
              </a:ext>
            </a:extLst>
          </p:cNvPr>
          <p:cNvSpPr>
            <a:spLocks noGrp="1"/>
          </p:cNvSpPr>
          <p:nvPr>
            <p:ph type="subTitle" idx="1" hasCustomPrompt="1"/>
          </p:nvPr>
        </p:nvSpPr>
        <p:spPr>
          <a:xfrm>
            <a:off x="2352247" y="4077493"/>
            <a:ext cx="9001551" cy="327121"/>
          </a:xfrm>
          <a:prstGeom prst="rect">
            <a:avLst/>
          </a:prstGeom>
        </p:spPr>
        <p:txBody>
          <a:bodyPr bIns="35994" anchor="b" anchorCtr="0"/>
          <a:lstStyle>
            <a:lvl1pPr marL="0" indent="0" algn="l">
              <a:buNone/>
              <a:defRPr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123" indent="0" algn="ctr">
              <a:buNone/>
              <a:defRPr>
                <a:solidFill>
                  <a:schemeClr val="tx1">
                    <a:tint val="75000"/>
                  </a:schemeClr>
                </a:solidFill>
              </a:defRPr>
            </a:lvl2pPr>
            <a:lvl3pPr marL="914245" indent="0" algn="ctr">
              <a:buNone/>
              <a:defRPr>
                <a:solidFill>
                  <a:schemeClr val="tx1">
                    <a:tint val="75000"/>
                  </a:schemeClr>
                </a:solidFill>
              </a:defRPr>
            </a:lvl3pPr>
            <a:lvl4pPr marL="1371368" indent="0" algn="ctr">
              <a:buNone/>
              <a:defRPr>
                <a:solidFill>
                  <a:schemeClr val="tx1">
                    <a:tint val="75000"/>
                  </a:schemeClr>
                </a:solidFill>
              </a:defRPr>
            </a:lvl4pPr>
            <a:lvl5pPr marL="1828490" indent="0" algn="ctr">
              <a:buNone/>
              <a:defRPr>
                <a:solidFill>
                  <a:schemeClr val="tx1">
                    <a:tint val="75000"/>
                  </a:schemeClr>
                </a:solidFill>
              </a:defRPr>
            </a:lvl5pPr>
            <a:lvl6pPr marL="2285613" indent="0" algn="ctr">
              <a:buNone/>
              <a:defRPr>
                <a:solidFill>
                  <a:schemeClr val="tx1">
                    <a:tint val="75000"/>
                  </a:schemeClr>
                </a:solidFill>
              </a:defRPr>
            </a:lvl6pPr>
            <a:lvl7pPr marL="2742736" indent="0" algn="ctr">
              <a:buNone/>
              <a:defRPr>
                <a:solidFill>
                  <a:schemeClr val="tx1">
                    <a:tint val="75000"/>
                  </a:schemeClr>
                </a:solidFill>
              </a:defRPr>
            </a:lvl7pPr>
            <a:lvl8pPr marL="3199858" indent="0" algn="ctr">
              <a:buNone/>
              <a:defRPr>
                <a:solidFill>
                  <a:schemeClr val="tx1">
                    <a:tint val="75000"/>
                  </a:schemeClr>
                </a:solidFill>
              </a:defRPr>
            </a:lvl8pPr>
            <a:lvl9pPr marL="3656981" indent="0" algn="ctr">
              <a:buNone/>
              <a:defRPr>
                <a:solidFill>
                  <a:schemeClr val="tx1">
                    <a:tint val="75000"/>
                  </a:schemeClr>
                </a:solidFill>
              </a:defRPr>
            </a:lvl9pPr>
          </a:lstStyle>
          <a:p>
            <a:pPr lvl="0"/>
            <a:r>
              <a:rPr lang="en-GB" noProof="0" dirty="0"/>
              <a:t>Edit master text</a:t>
            </a:r>
          </a:p>
        </p:txBody>
      </p:sp>
      <p:pic>
        <p:nvPicPr>
          <p:cNvPr id="11" name="Picture 7">
            <a:extLst>
              <a:ext uri="{FF2B5EF4-FFF2-40B4-BE49-F238E27FC236}">
                <a16:creationId xmlns:a16="http://schemas.microsoft.com/office/drawing/2014/main" id="{EC1C77A5-87F7-4C0E-B8CD-49B94725693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514800" y="2574968"/>
            <a:ext cx="1386671" cy="669723"/>
          </a:xfrm>
          <a:prstGeom prst="rect">
            <a:avLst/>
          </a:prstGeom>
          <a:noFill/>
        </p:spPr>
      </p:pic>
    </p:spTree>
    <p:extLst>
      <p:ext uri="{BB962C8B-B14F-4D97-AF65-F5344CB8AC3E}">
        <p14:creationId xmlns:p14="http://schemas.microsoft.com/office/powerpoint/2010/main" val="136096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Content - Screenshot - Two Columns Grey">
    <p:bg>
      <p:bgPr>
        <a:solidFill>
          <a:schemeClr val="bg2"/>
        </a:solidFill>
        <a:effectLst/>
      </p:bgPr>
    </p:b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FC18EC00-BB0D-4991-BD2A-B44F629C0666}"/>
              </a:ext>
            </a:extLst>
          </p:cNvPr>
          <p:cNvSpPr/>
          <p:nvPr userDrawn="1"/>
        </p:nvSpPr>
        <p:spPr>
          <a:xfrm>
            <a:off x="0" y="0"/>
            <a:ext cx="771683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 name="Fußzeilenplatzhalter 2">
            <a:extLst>
              <a:ext uri="{FF2B5EF4-FFF2-40B4-BE49-F238E27FC236}">
                <a16:creationId xmlns:a16="http://schemas.microsoft.com/office/drawing/2014/main" id="{E02DD870-4F8B-4039-9240-33C166B6BF8F}"/>
              </a:ext>
            </a:extLst>
          </p:cNvPr>
          <p:cNvSpPr>
            <a:spLocks noGrp="1"/>
          </p:cNvSpPr>
          <p:nvPr>
            <p:ph type="ftr" sz="quarter" idx="10"/>
          </p:nvPr>
        </p:nvSpPr>
        <p:spPr/>
        <p:txBody>
          <a:body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4" name="Foliennummernplatzhalter 3">
            <a:extLst>
              <a:ext uri="{FF2B5EF4-FFF2-40B4-BE49-F238E27FC236}">
                <a16:creationId xmlns:a16="http://schemas.microsoft.com/office/drawing/2014/main" id="{6468A00A-12DB-41A4-B137-54E2ECECBB91}"/>
              </a:ext>
            </a:extLst>
          </p:cNvPr>
          <p:cNvSpPr>
            <a:spLocks noGrp="1"/>
          </p:cNvSpPr>
          <p:nvPr>
            <p:ph type="sldNum" sz="quarter" idx="11"/>
          </p:nvPr>
        </p:nvSpPr>
        <p:spPr/>
        <p:txBody>
          <a:bodyPr/>
          <a:lstStyle/>
          <a:p>
            <a:fld id="{BAB9D385-6C7B-42D4-B77F-8A26F8560B7B}" type="slidenum">
              <a:rPr lang="en-GB" noProof="0" smtClean="0"/>
              <a:t>‹#›</a:t>
            </a:fld>
            <a:endParaRPr lang="en-GB" noProof="0"/>
          </a:p>
        </p:txBody>
      </p:sp>
      <p:sp>
        <p:nvSpPr>
          <p:cNvPr id="9" name="Titel 1">
            <a:extLst>
              <a:ext uri="{FF2B5EF4-FFF2-40B4-BE49-F238E27FC236}">
                <a16:creationId xmlns:a16="http://schemas.microsoft.com/office/drawing/2014/main" id="{28025C41-F0BB-4155-8F4E-9F5117660BEF}"/>
              </a:ext>
            </a:extLst>
          </p:cNvPr>
          <p:cNvSpPr>
            <a:spLocks noGrp="1"/>
          </p:cNvSpPr>
          <p:nvPr>
            <p:ph type="title" hasCustomPrompt="1"/>
          </p:nvPr>
        </p:nvSpPr>
        <p:spPr>
          <a:xfrm>
            <a:off x="7806690" y="478288"/>
            <a:ext cx="3977322" cy="529363"/>
          </a:xfrm>
          <a:solidFill>
            <a:schemeClr val="bg2"/>
          </a:solidFill>
          <a:effectLst>
            <a:outerShdw dist="88900" dir="10800000" algn="ctr" rotWithShape="0">
              <a:schemeClr val="accent1"/>
            </a:outerShdw>
          </a:effectLst>
        </p:spPr>
        <p:txBody>
          <a:bodyPr wrap="square" lIns="324000" tIns="108000">
            <a:spAutoFit/>
          </a:bodyPr>
          <a:lstStyle>
            <a:lvl1pPr>
              <a:defRPr/>
            </a:lvl1pPr>
          </a:lstStyle>
          <a:p>
            <a:r>
              <a:rPr lang="en-GB" noProof="0" dirty="0"/>
              <a:t>Edit master title</a:t>
            </a:r>
          </a:p>
        </p:txBody>
      </p:sp>
      <p:sp>
        <p:nvSpPr>
          <p:cNvPr id="10" name="Textplatzhalter 2">
            <a:extLst>
              <a:ext uri="{FF2B5EF4-FFF2-40B4-BE49-F238E27FC236}">
                <a16:creationId xmlns:a16="http://schemas.microsoft.com/office/drawing/2014/main" id="{E45B287C-B8D7-4F0B-9777-C406CDBDB6E2}"/>
              </a:ext>
            </a:extLst>
          </p:cNvPr>
          <p:cNvSpPr>
            <a:spLocks noGrp="1"/>
          </p:cNvSpPr>
          <p:nvPr>
            <p:ph idx="12" hasCustomPrompt="1"/>
          </p:nvPr>
        </p:nvSpPr>
        <p:spPr>
          <a:xfrm>
            <a:off x="8148638" y="1665288"/>
            <a:ext cx="3635376" cy="4319587"/>
          </a:xfrm>
          <a:prstGeom prst="rect">
            <a:avLst/>
          </a:prstGeom>
        </p:spPr>
        <p:txBody>
          <a:bodyPr vert="horz" lIns="0" tIns="0" rIns="0" bIns="0" rtlCol="0">
            <a:noAutofit/>
          </a:bodyPr>
          <a:lstStyle>
            <a:lvl1pPr>
              <a:defRPr/>
            </a:lvl1pPr>
          </a:lstStyle>
          <a:p>
            <a:pPr lvl="0"/>
            <a:r>
              <a:rPr lang="en-GB" noProof="0" dirty="0"/>
              <a:t>Edit master text</a:t>
            </a:r>
          </a:p>
        </p:txBody>
      </p:sp>
      <p:pic>
        <p:nvPicPr>
          <p:cNvPr id="13" name="Grafik 12">
            <a:extLst>
              <a:ext uri="{FF2B5EF4-FFF2-40B4-BE49-F238E27FC236}">
                <a16:creationId xmlns:a16="http://schemas.microsoft.com/office/drawing/2014/main" id="{FFA2AEAD-C613-4E9E-B8AA-992AD5F0D3D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62623" y="0"/>
            <a:ext cx="6392862" cy="7805094"/>
          </a:xfrm>
          <a:prstGeom prst="rect">
            <a:avLst/>
          </a:prstGeom>
        </p:spPr>
      </p:pic>
    </p:spTree>
    <p:extLst>
      <p:ext uri="{BB962C8B-B14F-4D97-AF65-F5344CB8AC3E}">
        <p14:creationId xmlns:p14="http://schemas.microsoft.com/office/powerpoint/2010/main" val="3267398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ontent - Screenshot - Two Columns Grey">
    <p:bg>
      <p:bgPr>
        <a:solidFill>
          <a:schemeClr val="bg2"/>
        </a:solidFill>
        <a:effectLst/>
      </p:bgPr>
    </p:bg>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FC18EC00-BB0D-4991-BD2A-B44F629C0666}"/>
              </a:ext>
            </a:extLst>
          </p:cNvPr>
          <p:cNvSpPr/>
          <p:nvPr userDrawn="1"/>
        </p:nvSpPr>
        <p:spPr>
          <a:xfrm>
            <a:off x="0" y="0"/>
            <a:ext cx="771683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 name="Fußzeilenplatzhalter 2">
            <a:extLst>
              <a:ext uri="{FF2B5EF4-FFF2-40B4-BE49-F238E27FC236}">
                <a16:creationId xmlns:a16="http://schemas.microsoft.com/office/drawing/2014/main" id="{E02DD870-4F8B-4039-9240-33C166B6BF8F}"/>
              </a:ext>
            </a:extLst>
          </p:cNvPr>
          <p:cNvSpPr>
            <a:spLocks noGrp="1"/>
          </p:cNvSpPr>
          <p:nvPr>
            <p:ph type="ftr" sz="quarter" idx="10"/>
          </p:nvPr>
        </p:nvSpPr>
        <p:spPr/>
        <p:txBody>
          <a:body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4" name="Foliennummernplatzhalter 3">
            <a:extLst>
              <a:ext uri="{FF2B5EF4-FFF2-40B4-BE49-F238E27FC236}">
                <a16:creationId xmlns:a16="http://schemas.microsoft.com/office/drawing/2014/main" id="{6468A00A-12DB-41A4-B137-54E2ECECBB91}"/>
              </a:ext>
            </a:extLst>
          </p:cNvPr>
          <p:cNvSpPr>
            <a:spLocks noGrp="1"/>
          </p:cNvSpPr>
          <p:nvPr>
            <p:ph type="sldNum" sz="quarter" idx="11"/>
          </p:nvPr>
        </p:nvSpPr>
        <p:spPr/>
        <p:txBody>
          <a:bodyPr/>
          <a:lstStyle/>
          <a:p>
            <a:fld id="{BAB9D385-6C7B-42D4-B77F-8A26F8560B7B}" type="slidenum">
              <a:rPr lang="en-GB" noProof="0" smtClean="0"/>
              <a:t>‹#›</a:t>
            </a:fld>
            <a:endParaRPr lang="en-GB" noProof="0"/>
          </a:p>
        </p:txBody>
      </p:sp>
      <p:sp>
        <p:nvSpPr>
          <p:cNvPr id="9" name="Titel 1">
            <a:extLst>
              <a:ext uri="{FF2B5EF4-FFF2-40B4-BE49-F238E27FC236}">
                <a16:creationId xmlns:a16="http://schemas.microsoft.com/office/drawing/2014/main" id="{28025C41-F0BB-4155-8F4E-9F5117660BEF}"/>
              </a:ext>
            </a:extLst>
          </p:cNvPr>
          <p:cNvSpPr>
            <a:spLocks noGrp="1"/>
          </p:cNvSpPr>
          <p:nvPr>
            <p:ph type="title" hasCustomPrompt="1"/>
          </p:nvPr>
        </p:nvSpPr>
        <p:spPr>
          <a:xfrm>
            <a:off x="7806690" y="478288"/>
            <a:ext cx="3977322" cy="529363"/>
          </a:xfrm>
          <a:solidFill>
            <a:schemeClr val="bg2"/>
          </a:solidFill>
          <a:effectLst>
            <a:outerShdw dist="88900" dir="10800000" algn="ctr" rotWithShape="0">
              <a:schemeClr val="accent1"/>
            </a:outerShdw>
          </a:effectLst>
        </p:spPr>
        <p:txBody>
          <a:bodyPr wrap="square" lIns="324000" tIns="108000">
            <a:spAutoFit/>
          </a:bodyPr>
          <a:lstStyle>
            <a:lvl1pPr>
              <a:defRPr/>
            </a:lvl1pPr>
          </a:lstStyle>
          <a:p>
            <a:r>
              <a:rPr lang="en-GB" noProof="0" dirty="0"/>
              <a:t>Edit master title</a:t>
            </a:r>
          </a:p>
        </p:txBody>
      </p:sp>
      <p:sp>
        <p:nvSpPr>
          <p:cNvPr id="10" name="Textplatzhalter 2">
            <a:extLst>
              <a:ext uri="{FF2B5EF4-FFF2-40B4-BE49-F238E27FC236}">
                <a16:creationId xmlns:a16="http://schemas.microsoft.com/office/drawing/2014/main" id="{E45B287C-B8D7-4F0B-9777-C406CDBDB6E2}"/>
              </a:ext>
            </a:extLst>
          </p:cNvPr>
          <p:cNvSpPr>
            <a:spLocks noGrp="1"/>
          </p:cNvSpPr>
          <p:nvPr>
            <p:ph idx="12" hasCustomPrompt="1"/>
          </p:nvPr>
        </p:nvSpPr>
        <p:spPr>
          <a:xfrm>
            <a:off x="8148637" y="1665288"/>
            <a:ext cx="3635375" cy="4319587"/>
          </a:xfrm>
          <a:prstGeom prst="rect">
            <a:avLst/>
          </a:prstGeom>
        </p:spPr>
        <p:txBody>
          <a:bodyPr vert="horz" lIns="0" tIns="0" rIns="0" bIns="0" rtlCol="0">
            <a:noAutofit/>
          </a:bodyPr>
          <a:lstStyle>
            <a:lvl1pPr>
              <a:defRPr/>
            </a:lvl1pPr>
          </a:lstStyle>
          <a:p>
            <a:pPr lvl="0"/>
            <a:r>
              <a:rPr lang="en-GB" noProof="0" dirty="0"/>
              <a:t>Edit master text</a:t>
            </a:r>
          </a:p>
        </p:txBody>
      </p:sp>
      <p:pic>
        <p:nvPicPr>
          <p:cNvPr id="11" name="Grafik 10">
            <a:extLst>
              <a:ext uri="{FF2B5EF4-FFF2-40B4-BE49-F238E27FC236}">
                <a16:creationId xmlns:a16="http://schemas.microsoft.com/office/drawing/2014/main" id="{E24EC190-41D0-4907-97AB-094E7BCF52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3738" y="-2153623"/>
            <a:ext cx="6388381" cy="11165245"/>
          </a:xfrm>
          <a:prstGeom prst="rect">
            <a:avLst/>
          </a:prstGeom>
        </p:spPr>
      </p:pic>
    </p:spTree>
    <p:extLst>
      <p:ext uri="{BB962C8B-B14F-4D97-AF65-F5344CB8AC3E}">
        <p14:creationId xmlns:p14="http://schemas.microsoft.com/office/powerpoint/2010/main" val="2385583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2 - Text">
    <p:spTree>
      <p:nvGrpSpPr>
        <p:cNvPr id="1" name=""/>
        <p:cNvGrpSpPr/>
        <p:nvPr/>
      </p:nvGrpSpPr>
      <p:grpSpPr>
        <a:xfrm>
          <a:off x="0" y="0"/>
          <a:ext cx="0" cy="0"/>
          <a:chOff x="0" y="0"/>
          <a:chExt cx="0" cy="0"/>
        </a:xfrm>
      </p:grpSpPr>
      <p:sp>
        <p:nvSpPr>
          <p:cNvPr id="7" name="Titelplatzhalter 1">
            <a:extLst>
              <a:ext uri="{FF2B5EF4-FFF2-40B4-BE49-F238E27FC236}">
                <a16:creationId xmlns:a16="http://schemas.microsoft.com/office/drawing/2014/main" id="{C273F026-E1E0-46E7-840D-C606DA57D808}"/>
              </a:ext>
            </a:extLst>
          </p:cNvPr>
          <p:cNvSpPr>
            <a:spLocks noGrp="1"/>
          </p:cNvSpPr>
          <p:nvPr>
            <p:ph type="title" hasCustomPrompt="1"/>
          </p:nvPr>
        </p:nvSpPr>
        <p:spPr>
          <a:xfrm>
            <a:off x="6526306" y="504000"/>
            <a:ext cx="4933694" cy="936000"/>
          </a:xfrm>
          <a:prstGeom prst="rect">
            <a:avLst/>
          </a:prstGeom>
        </p:spPr>
        <p:txBody>
          <a:bodyPr vert="horz" wrap="square" lIns="0" tIns="36000" rIns="0" bIns="0" rtlCol="0" anchor="t">
            <a:noAutofit/>
          </a:bodyPr>
          <a:lstStyle>
            <a:lvl1pPr>
              <a:defRPr/>
            </a:lvl1pPr>
          </a:lstStyle>
          <a:p>
            <a:r>
              <a:rPr lang="en-GB" noProof="0" dirty="0"/>
              <a:t>Edit master title</a:t>
            </a:r>
          </a:p>
        </p:txBody>
      </p:sp>
      <p:sp>
        <p:nvSpPr>
          <p:cNvPr id="8" name="Textplatzhalter 2">
            <a:extLst>
              <a:ext uri="{FF2B5EF4-FFF2-40B4-BE49-F238E27FC236}">
                <a16:creationId xmlns:a16="http://schemas.microsoft.com/office/drawing/2014/main" id="{11AFD8E0-10DF-4271-8989-3A314E7ADAC3}"/>
              </a:ext>
            </a:extLst>
          </p:cNvPr>
          <p:cNvSpPr>
            <a:spLocks noGrp="1"/>
          </p:cNvSpPr>
          <p:nvPr>
            <p:ph idx="1" hasCustomPrompt="1"/>
          </p:nvPr>
        </p:nvSpPr>
        <p:spPr>
          <a:xfrm>
            <a:off x="6526306" y="1665288"/>
            <a:ext cx="4933694" cy="4319587"/>
          </a:xfrm>
          <a:prstGeom prst="rect">
            <a:avLst/>
          </a:prstGeom>
        </p:spPr>
        <p:txBody>
          <a:bodyPr vert="horz" lIns="0" tIns="0" rIns="0" bIns="0" rtlCol="0">
            <a:noAutofit/>
          </a:bodyPr>
          <a:lstStyle>
            <a:lvl1pPr>
              <a:defRPr/>
            </a:lvl1pPr>
          </a:lstStyle>
          <a:p>
            <a:pPr lvl="0"/>
            <a:r>
              <a:rPr lang="en-GB" noProof="0" dirty="0"/>
              <a:t>Edit master text</a:t>
            </a:r>
          </a:p>
        </p:txBody>
      </p:sp>
      <p:sp>
        <p:nvSpPr>
          <p:cNvPr id="6" name="Fußzeilenplatzhalter 2">
            <a:extLst>
              <a:ext uri="{FF2B5EF4-FFF2-40B4-BE49-F238E27FC236}">
                <a16:creationId xmlns:a16="http://schemas.microsoft.com/office/drawing/2014/main" id="{16044E42-B440-4651-8125-9DABE8B06C73}"/>
              </a:ext>
            </a:extLst>
          </p:cNvPr>
          <p:cNvSpPr>
            <a:spLocks noGrp="1"/>
          </p:cNvSpPr>
          <p:nvPr>
            <p:ph type="ftr" sz="quarter" idx="10"/>
          </p:nvPr>
        </p:nvSpPr>
        <p:spPr>
          <a:xfrm>
            <a:off x="6526306" y="6502837"/>
            <a:ext cx="4464423" cy="214780"/>
          </a:xfrm>
        </p:spPr>
        <p:txBody>
          <a:body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9" name="Foliennummernplatzhalter 3">
            <a:extLst>
              <a:ext uri="{FF2B5EF4-FFF2-40B4-BE49-F238E27FC236}">
                <a16:creationId xmlns:a16="http://schemas.microsoft.com/office/drawing/2014/main" id="{9F509162-27F1-4087-92CB-E5EDA738249D}"/>
              </a:ext>
            </a:extLst>
          </p:cNvPr>
          <p:cNvSpPr>
            <a:spLocks noGrp="1"/>
          </p:cNvSpPr>
          <p:nvPr>
            <p:ph type="sldNum" sz="quarter" idx="11"/>
          </p:nvPr>
        </p:nvSpPr>
        <p:spPr>
          <a:xfrm>
            <a:off x="8610600" y="6326578"/>
            <a:ext cx="2380129" cy="214779"/>
          </a:xfrm>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BAB9D385-6C7B-42D4-B77F-8A26F8560B7B}" type="slidenum">
              <a:rPr lang="en-GB" smtClean="0"/>
              <a:pPr/>
              <a:t>‹#›</a:t>
            </a:fld>
            <a:endParaRPr lang="en-GB"/>
          </a:p>
        </p:txBody>
      </p:sp>
    </p:spTree>
    <p:extLst>
      <p:ext uri="{BB962C8B-B14F-4D97-AF65-F5344CB8AC3E}">
        <p14:creationId xmlns:p14="http://schemas.microsoft.com/office/powerpoint/2010/main" val="611986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2 - Highlight - Text">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E0D832D6-6F43-49E2-B600-D8EF5777BF5B}"/>
              </a:ext>
            </a:extLst>
          </p:cNvPr>
          <p:cNvSpPr>
            <a:spLocks noGrp="1"/>
          </p:cNvSpPr>
          <p:nvPr>
            <p:ph type="ftr" sz="quarter" idx="10"/>
          </p:nvPr>
        </p:nvSpPr>
        <p:spPr/>
        <p:txBody>
          <a:body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4" name="Foliennummernplatzhalter 3">
            <a:extLst>
              <a:ext uri="{FF2B5EF4-FFF2-40B4-BE49-F238E27FC236}">
                <a16:creationId xmlns:a16="http://schemas.microsoft.com/office/drawing/2014/main" id="{97E7C048-4A2B-4BE1-BA92-79F61C24E6E5}"/>
              </a:ext>
            </a:extLst>
          </p:cNvPr>
          <p:cNvSpPr>
            <a:spLocks noGrp="1"/>
          </p:cNvSpPr>
          <p:nvPr>
            <p:ph type="sldNum" sz="quarter" idx="11"/>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BAB9D385-6C7B-42D4-B77F-8A26F8560B7B}" type="slidenum">
              <a:rPr lang="en-GB" smtClean="0"/>
              <a:pPr/>
              <a:t>‹#›</a:t>
            </a:fld>
            <a:endParaRPr lang="en-GB"/>
          </a:p>
        </p:txBody>
      </p:sp>
      <p:sp>
        <p:nvSpPr>
          <p:cNvPr id="7" name="Titelplatzhalter 1">
            <a:extLst>
              <a:ext uri="{FF2B5EF4-FFF2-40B4-BE49-F238E27FC236}">
                <a16:creationId xmlns:a16="http://schemas.microsoft.com/office/drawing/2014/main" id="{C273F026-E1E0-46E7-840D-C606DA57D808}"/>
              </a:ext>
            </a:extLst>
          </p:cNvPr>
          <p:cNvSpPr>
            <a:spLocks noGrp="1"/>
          </p:cNvSpPr>
          <p:nvPr>
            <p:ph type="title" hasCustomPrompt="1"/>
          </p:nvPr>
        </p:nvSpPr>
        <p:spPr>
          <a:xfrm>
            <a:off x="6526306" y="504000"/>
            <a:ext cx="4933694" cy="936000"/>
          </a:xfrm>
          <a:prstGeom prst="rect">
            <a:avLst/>
          </a:prstGeom>
        </p:spPr>
        <p:txBody>
          <a:bodyPr vert="horz" wrap="square" lIns="0" tIns="36000" rIns="0" bIns="0" rtlCol="0" anchor="t">
            <a:noAutofit/>
          </a:bodyPr>
          <a:lstStyle>
            <a:lvl1pPr>
              <a:defRPr/>
            </a:lvl1pPr>
          </a:lstStyle>
          <a:p>
            <a:r>
              <a:rPr lang="en-GB" noProof="0" dirty="0"/>
              <a:t>Edit master title</a:t>
            </a:r>
          </a:p>
        </p:txBody>
      </p:sp>
      <p:sp>
        <p:nvSpPr>
          <p:cNvPr id="8" name="Textplatzhalter 2">
            <a:extLst>
              <a:ext uri="{FF2B5EF4-FFF2-40B4-BE49-F238E27FC236}">
                <a16:creationId xmlns:a16="http://schemas.microsoft.com/office/drawing/2014/main" id="{11AFD8E0-10DF-4271-8989-3A314E7ADAC3}"/>
              </a:ext>
            </a:extLst>
          </p:cNvPr>
          <p:cNvSpPr>
            <a:spLocks noGrp="1"/>
          </p:cNvSpPr>
          <p:nvPr>
            <p:ph idx="1" hasCustomPrompt="1"/>
          </p:nvPr>
        </p:nvSpPr>
        <p:spPr>
          <a:xfrm>
            <a:off x="6526306" y="2816225"/>
            <a:ext cx="4933694" cy="3168650"/>
          </a:xfrm>
          <a:prstGeom prst="rect">
            <a:avLst/>
          </a:prstGeom>
        </p:spPr>
        <p:txBody>
          <a:bodyPr vert="horz" lIns="0" tIns="0" rIns="0" bIns="0" rtlCol="0">
            <a:noAutofit/>
          </a:bodyPr>
          <a:lstStyle>
            <a:lvl1pPr>
              <a:defRPr/>
            </a:lvl1pPr>
          </a:lstStyle>
          <a:p>
            <a:pPr lvl="0"/>
            <a:r>
              <a:rPr lang="en-GB" noProof="0" dirty="0"/>
              <a:t>Edit master text</a:t>
            </a:r>
          </a:p>
        </p:txBody>
      </p:sp>
      <p:sp>
        <p:nvSpPr>
          <p:cNvPr id="6" name="Textplatzhalter 13">
            <a:extLst>
              <a:ext uri="{FF2B5EF4-FFF2-40B4-BE49-F238E27FC236}">
                <a16:creationId xmlns:a16="http://schemas.microsoft.com/office/drawing/2014/main" id="{7071617D-F30A-459B-8F79-ECACC6082518}"/>
              </a:ext>
            </a:extLst>
          </p:cNvPr>
          <p:cNvSpPr>
            <a:spLocks noGrp="1"/>
          </p:cNvSpPr>
          <p:nvPr>
            <p:ph type="body" sz="quarter" idx="13" hasCustomPrompt="1"/>
          </p:nvPr>
        </p:nvSpPr>
        <p:spPr>
          <a:xfrm>
            <a:off x="6525328" y="1956478"/>
            <a:ext cx="4933695" cy="631477"/>
          </a:xfrm>
        </p:spPr>
        <p:txBody>
          <a:bodyPr lIns="0"/>
          <a:lstStyle>
            <a:lvl1pPr marL="0" indent="0">
              <a:buNone/>
              <a:defRPr>
                <a:solidFill>
                  <a:schemeClr val="accent2"/>
                </a:solidFill>
              </a:defRPr>
            </a:lvl1pPr>
          </a:lstStyle>
          <a:p>
            <a:pPr lvl="0"/>
            <a:r>
              <a:rPr lang="en-GB" noProof="0"/>
              <a:t>Lorem ipsum et dolor sit amet. Ut wisi enim ad minim veniam, quis nostrud exerci tation</a:t>
            </a:r>
          </a:p>
        </p:txBody>
      </p:sp>
      <p:sp>
        <p:nvSpPr>
          <p:cNvPr id="9" name="Rechteck 8">
            <a:extLst>
              <a:ext uri="{FF2B5EF4-FFF2-40B4-BE49-F238E27FC236}">
                <a16:creationId xmlns:a16="http://schemas.microsoft.com/office/drawing/2014/main" id="{66EB1539-DD9F-4B6A-B55D-2AD76ECF7A54}"/>
              </a:ext>
            </a:extLst>
          </p:cNvPr>
          <p:cNvSpPr/>
          <p:nvPr userDrawn="1"/>
        </p:nvSpPr>
        <p:spPr>
          <a:xfrm rot="5400000">
            <a:off x="6742343" y="1518648"/>
            <a:ext cx="91758" cy="5257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Tree>
    <p:extLst>
      <p:ext uri="{BB962C8B-B14F-4D97-AF65-F5344CB8AC3E}">
        <p14:creationId xmlns:p14="http://schemas.microsoft.com/office/powerpoint/2010/main" val="414890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3 - Text">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0EAA3EE8-1FF3-4548-854F-C9B3EF7EFF5E}"/>
              </a:ext>
            </a:extLst>
          </p:cNvPr>
          <p:cNvSpPr/>
          <p:nvPr userDrawn="1"/>
        </p:nvSpPr>
        <p:spPr>
          <a:xfrm>
            <a:off x="3000375" y="0"/>
            <a:ext cx="3095625"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 name="Fußzeilenplatzhalter 2">
            <a:extLst>
              <a:ext uri="{FF2B5EF4-FFF2-40B4-BE49-F238E27FC236}">
                <a16:creationId xmlns:a16="http://schemas.microsoft.com/office/drawing/2014/main" id="{E0D832D6-6F43-49E2-B600-D8EF5777BF5B}"/>
              </a:ext>
            </a:extLst>
          </p:cNvPr>
          <p:cNvSpPr>
            <a:spLocks noGrp="1"/>
          </p:cNvSpPr>
          <p:nvPr>
            <p:ph type="ftr" sz="quarter" idx="10"/>
          </p:nvPr>
        </p:nvSpPr>
        <p:spPr/>
        <p:txBody>
          <a:body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4" name="Foliennummernplatzhalter 3">
            <a:extLst>
              <a:ext uri="{FF2B5EF4-FFF2-40B4-BE49-F238E27FC236}">
                <a16:creationId xmlns:a16="http://schemas.microsoft.com/office/drawing/2014/main" id="{97E7C048-4A2B-4BE1-BA92-79F61C24E6E5}"/>
              </a:ext>
            </a:extLst>
          </p:cNvPr>
          <p:cNvSpPr>
            <a:spLocks noGrp="1"/>
          </p:cNvSpPr>
          <p:nvPr>
            <p:ph type="sldNum" sz="quarter" idx="11"/>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BAB9D385-6C7B-42D4-B77F-8A26F8560B7B}" type="slidenum">
              <a:rPr lang="en-GB" smtClean="0"/>
              <a:pPr/>
              <a:t>‹#›</a:t>
            </a:fld>
            <a:endParaRPr lang="en-GB"/>
          </a:p>
        </p:txBody>
      </p:sp>
      <p:sp>
        <p:nvSpPr>
          <p:cNvPr id="7" name="Titelplatzhalter 1">
            <a:extLst>
              <a:ext uri="{FF2B5EF4-FFF2-40B4-BE49-F238E27FC236}">
                <a16:creationId xmlns:a16="http://schemas.microsoft.com/office/drawing/2014/main" id="{A5040E97-434E-4C3D-B8B5-23E0BE1D3767}"/>
              </a:ext>
            </a:extLst>
          </p:cNvPr>
          <p:cNvSpPr>
            <a:spLocks noGrp="1"/>
          </p:cNvSpPr>
          <p:nvPr>
            <p:ph type="title" hasCustomPrompt="1"/>
          </p:nvPr>
        </p:nvSpPr>
        <p:spPr>
          <a:xfrm>
            <a:off x="3429703" y="504000"/>
            <a:ext cx="8030297" cy="936000"/>
          </a:xfrm>
          <a:prstGeom prst="rect">
            <a:avLst/>
          </a:prstGeom>
        </p:spPr>
        <p:txBody>
          <a:bodyPr vert="horz" wrap="square" lIns="0" tIns="36000" rIns="0" bIns="0" rtlCol="0" anchor="t">
            <a:noAutofit/>
          </a:bodyPr>
          <a:lstStyle>
            <a:lvl1pPr>
              <a:defRPr/>
            </a:lvl1pPr>
          </a:lstStyle>
          <a:p>
            <a:r>
              <a:rPr lang="en-GB" noProof="0" dirty="0"/>
              <a:t>Edit master title</a:t>
            </a:r>
          </a:p>
        </p:txBody>
      </p:sp>
      <p:sp>
        <p:nvSpPr>
          <p:cNvPr id="8" name="Textplatzhalter 2">
            <a:extLst>
              <a:ext uri="{FF2B5EF4-FFF2-40B4-BE49-F238E27FC236}">
                <a16:creationId xmlns:a16="http://schemas.microsoft.com/office/drawing/2014/main" id="{5F338D78-8D04-4E40-A162-57199E169365}"/>
              </a:ext>
            </a:extLst>
          </p:cNvPr>
          <p:cNvSpPr>
            <a:spLocks noGrp="1"/>
          </p:cNvSpPr>
          <p:nvPr>
            <p:ph idx="1" hasCustomPrompt="1"/>
          </p:nvPr>
        </p:nvSpPr>
        <p:spPr>
          <a:xfrm>
            <a:off x="3429703" y="1665288"/>
            <a:ext cx="8030297" cy="4319587"/>
          </a:xfrm>
          <a:prstGeom prst="rect">
            <a:avLst/>
          </a:prstGeom>
        </p:spPr>
        <p:txBody>
          <a:bodyPr vert="horz" lIns="0" tIns="0" rIns="0" bIns="0" rtlCol="0">
            <a:noAutofit/>
          </a:bodyPr>
          <a:lstStyle>
            <a:lvl1pPr>
              <a:defRPr/>
            </a:lvl1pPr>
          </a:lstStyle>
          <a:p>
            <a:pPr lvl="0"/>
            <a:r>
              <a:rPr lang="en-GB" noProof="0" dirty="0"/>
              <a:t>Edit master text</a:t>
            </a:r>
          </a:p>
        </p:txBody>
      </p:sp>
    </p:spTree>
    <p:extLst>
      <p:ext uri="{BB962C8B-B14F-4D97-AF65-F5344CB8AC3E}">
        <p14:creationId xmlns:p14="http://schemas.microsoft.com/office/powerpoint/2010/main" val="787136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3 - Highlight - Text">
    <p:spTree>
      <p:nvGrpSpPr>
        <p:cNvPr id="1" name=""/>
        <p:cNvGrpSpPr/>
        <p:nvPr/>
      </p:nvGrpSpPr>
      <p:grpSpPr>
        <a:xfrm>
          <a:off x="0" y="0"/>
          <a:ext cx="0" cy="0"/>
          <a:chOff x="0" y="0"/>
          <a:chExt cx="0" cy="0"/>
        </a:xfrm>
      </p:grpSpPr>
      <p:sp>
        <p:nvSpPr>
          <p:cNvPr id="5" name="Rechteck 4">
            <a:extLst>
              <a:ext uri="{FF2B5EF4-FFF2-40B4-BE49-F238E27FC236}">
                <a16:creationId xmlns:a16="http://schemas.microsoft.com/office/drawing/2014/main" id="{0EAA3EE8-1FF3-4548-854F-C9B3EF7EFF5E}"/>
              </a:ext>
            </a:extLst>
          </p:cNvPr>
          <p:cNvSpPr/>
          <p:nvPr userDrawn="1"/>
        </p:nvSpPr>
        <p:spPr>
          <a:xfrm>
            <a:off x="3000375" y="0"/>
            <a:ext cx="3095625"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3" name="Fußzeilenplatzhalter 2">
            <a:extLst>
              <a:ext uri="{FF2B5EF4-FFF2-40B4-BE49-F238E27FC236}">
                <a16:creationId xmlns:a16="http://schemas.microsoft.com/office/drawing/2014/main" id="{E0D832D6-6F43-49E2-B600-D8EF5777BF5B}"/>
              </a:ext>
            </a:extLst>
          </p:cNvPr>
          <p:cNvSpPr>
            <a:spLocks noGrp="1"/>
          </p:cNvSpPr>
          <p:nvPr>
            <p:ph type="ftr" sz="quarter" idx="10"/>
          </p:nvPr>
        </p:nvSpPr>
        <p:spPr/>
        <p:txBody>
          <a:body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4" name="Foliennummernplatzhalter 3">
            <a:extLst>
              <a:ext uri="{FF2B5EF4-FFF2-40B4-BE49-F238E27FC236}">
                <a16:creationId xmlns:a16="http://schemas.microsoft.com/office/drawing/2014/main" id="{97E7C048-4A2B-4BE1-BA92-79F61C24E6E5}"/>
              </a:ext>
            </a:extLst>
          </p:cNvPr>
          <p:cNvSpPr>
            <a:spLocks noGrp="1"/>
          </p:cNvSpPr>
          <p:nvPr>
            <p:ph type="sldNum" sz="quarter" idx="11"/>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fld id="{BAB9D385-6C7B-42D4-B77F-8A26F8560B7B}" type="slidenum">
              <a:rPr lang="en-GB" smtClean="0"/>
              <a:pPr/>
              <a:t>‹#›</a:t>
            </a:fld>
            <a:endParaRPr lang="en-GB"/>
          </a:p>
        </p:txBody>
      </p:sp>
      <p:sp>
        <p:nvSpPr>
          <p:cNvPr id="7" name="Titelplatzhalter 1">
            <a:extLst>
              <a:ext uri="{FF2B5EF4-FFF2-40B4-BE49-F238E27FC236}">
                <a16:creationId xmlns:a16="http://schemas.microsoft.com/office/drawing/2014/main" id="{A5040E97-434E-4C3D-B8B5-23E0BE1D3767}"/>
              </a:ext>
            </a:extLst>
          </p:cNvPr>
          <p:cNvSpPr>
            <a:spLocks noGrp="1"/>
          </p:cNvSpPr>
          <p:nvPr>
            <p:ph type="title" hasCustomPrompt="1"/>
          </p:nvPr>
        </p:nvSpPr>
        <p:spPr>
          <a:xfrm>
            <a:off x="3429703" y="504000"/>
            <a:ext cx="8030297" cy="936000"/>
          </a:xfrm>
          <a:prstGeom prst="rect">
            <a:avLst/>
          </a:prstGeom>
        </p:spPr>
        <p:txBody>
          <a:bodyPr vert="horz" wrap="square" lIns="0" tIns="36000" rIns="0" bIns="0" rtlCol="0" anchor="t">
            <a:noAutofit/>
          </a:bodyPr>
          <a:lstStyle>
            <a:lvl1pPr>
              <a:defRPr/>
            </a:lvl1pPr>
          </a:lstStyle>
          <a:p>
            <a:r>
              <a:rPr lang="en-GB" noProof="0" dirty="0"/>
              <a:t>Edit master title</a:t>
            </a:r>
          </a:p>
        </p:txBody>
      </p:sp>
      <p:sp>
        <p:nvSpPr>
          <p:cNvPr id="8" name="Textplatzhalter 2">
            <a:extLst>
              <a:ext uri="{FF2B5EF4-FFF2-40B4-BE49-F238E27FC236}">
                <a16:creationId xmlns:a16="http://schemas.microsoft.com/office/drawing/2014/main" id="{5F338D78-8D04-4E40-A162-57199E169365}"/>
              </a:ext>
            </a:extLst>
          </p:cNvPr>
          <p:cNvSpPr>
            <a:spLocks noGrp="1"/>
          </p:cNvSpPr>
          <p:nvPr>
            <p:ph idx="1" hasCustomPrompt="1"/>
          </p:nvPr>
        </p:nvSpPr>
        <p:spPr>
          <a:xfrm>
            <a:off x="3428726" y="2816226"/>
            <a:ext cx="8031274" cy="3168650"/>
          </a:xfrm>
          <a:prstGeom prst="rect">
            <a:avLst/>
          </a:prstGeom>
        </p:spPr>
        <p:txBody>
          <a:bodyPr vert="horz" lIns="0" tIns="0" rIns="0" bIns="0" rtlCol="0">
            <a:noAutofit/>
          </a:bodyPr>
          <a:lstStyle>
            <a:lvl1pPr>
              <a:defRPr/>
            </a:lvl1pPr>
          </a:lstStyle>
          <a:p>
            <a:pPr lvl="0"/>
            <a:r>
              <a:rPr lang="en-GB" noProof="0" dirty="0"/>
              <a:t>Edit master text</a:t>
            </a:r>
          </a:p>
        </p:txBody>
      </p:sp>
      <p:sp>
        <p:nvSpPr>
          <p:cNvPr id="9" name="Textplatzhalter 13">
            <a:extLst>
              <a:ext uri="{FF2B5EF4-FFF2-40B4-BE49-F238E27FC236}">
                <a16:creationId xmlns:a16="http://schemas.microsoft.com/office/drawing/2014/main" id="{3E9EA2D6-7F86-4606-BA19-20631974DF60}"/>
              </a:ext>
            </a:extLst>
          </p:cNvPr>
          <p:cNvSpPr>
            <a:spLocks noGrp="1"/>
          </p:cNvSpPr>
          <p:nvPr>
            <p:ph type="body" sz="quarter" idx="13" hasCustomPrompt="1"/>
          </p:nvPr>
        </p:nvSpPr>
        <p:spPr>
          <a:xfrm>
            <a:off x="3428727" y="1956478"/>
            <a:ext cx="8030297" cy="631477"/>
          </a:xfrm>
        </p:spPr>
        <p:txBody>
          <a:bodyPr lIns="0"/>
          <a:lstStyle>
            <a:lvl1pPr marL="0" indent="0">
              <a:buNone/>
              <a:defRPr>
                <a:solidFill>
                  <a:schemeClr val="accent2"/>
                </a:solidFill>
              </a:defRPr>
            </a:lvl1pPr>
          </a:lstStyle>
          <a:p>
            <a:pPr lvl="0"/>
            <a:r>
              <a:rPr lang="en-GB" noProof="0"/>
              <a:t>Lorem ipsum et dolor sit amet. Ut wisi enim ad minim veniam, quis nostrud exerci tation. ullamcorper suscipi. lobortis nisl ut aliquip.</a:t>
            </a:r>
          </a:p>
        </p:txBody>
      </p:sp>
      <p:sp>
        <p:nvSpPr>
          <p:cNvPr id="10" name="Rechteck 9">
            <a:extLst>
              <a:ext uri="{FF2B5EF4-FFF2-40B4-BE49-F238E27FC236}">
                <a16:creationId xmlns:a16="http://schemas.microsoft.com/office/drawing/2014/main" id="{65B8F253-55B5-4CB8-9EE3-1DDFC058EEE0}"/>
              </a:ext>
            </a:extLst>
          </p:cNvPr>
          <p:cNvSpPr/>
          <p:nvPr userDrawn="1"/>
        </p:nvSpPr>
        <p:spPr>
          <a:xfrm rot="5400000">
            <a:off x="3645740" y="1518648"/>
            <a:ext cx="91758" cy="5257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Tree>
    <p:extLst>
      <p:ext uri="{BB962C8B-B14F-4D97-AF65-F5344CB8AC3E}">
        <p14:creationId xmlns:p14="http://schemas.microsoft.com/office/powerpoint/2010/main" val="145717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ithout orang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8EA217-6285-4680-AF44-4480BC109EF4}"/>
              </a:ext>
            </a:extLst>
          </p:cNvPr>
          <p:cNvSpPr>
            <a:spLocks noGrp="1"/>
          </p:cNvSpPr>
          <p:nvPr>
            <p:ph type="title" hasCustomPrompt="1"/>
          </p:nvPr>
        </p:nvSpPr>
        <p:spPr>
          <a:xfrm>
            <a:off x="732000" y="476250"/>
            <a:ext cx="10728000" cy="936625"/>
          </a:xfrm>
        </p:spPr>
        <p:txBody>
          <a:bodyPr lIns="0"/>
          <a:lstStyle>
            <a:lvl1pPr>
              <a:defRPr/>
            </a:lvl1pPr>
          </a:lstStyle>
          <a:p>
            <a:r>
              <a:rPr lang="en-GB" noProof="0" dirty="0" err="1"/>
              <a:t>Mastertitelformat</a:t>
            </a:r>
            <a:r>
              <a:rPr lang="en-GB" noProof="0" dirty="0"/>
              <a:t> </a:t>
            </a:r>
            <a:r>
              <a:rPr lang="en-GB" noProof="0" dirty="0" err="1"/>
              <a:t>bearbeiten</a:t>
            </a:r>
            <a:endParaRPr lang="en-GB" noProof="0" dirty="0"/>
          </a:p>
        </p:txBody>
      </p:sp>
      <p:sp>
        <p:nvSpPr>
          <p:cNvPr id="3" name="Fußzeilenplatzhalter 2">
            <a:extLst>
              <a:ext uri="{FF2B5EF4-FFF2-40B4-BE49-F238E27FC236}">
                <a16:creationId xmlns:a16="http://schemas.microsoft.com/office/drawing/2014/main" id="{E02DD870-4F8B-4039-9240-33C166B6BF8F}"/>
              </a:ext>
            </a:extLst>
          </p:cNvPr>
          <p:cNvSpPr>
            <a:spLocks noGrp="1"/>
          </p:cNvSpPr>
          <p:nvPr>
            <p:ph type="ftr" sz="quarter" idx="10"/>
          </p:nvPr>
        </p:nvSpPr>
        <p:spPr/>
        <p:txBody>
          <a:body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4" name="Foliennummernplatzhalter 3">
            <a:extLst>
              <a:ext uri="{FF2B5EF4-FFF2-40B4-BE49-F238E27FC236}">
                <a16:creationId xmlns:a16="http://schemas.microsoft.com/office/drawing/2014/main" id="{6468A00A-12DB-41A4-B137-54E2ECECBB91}"/>
              </a:ext>
            </a:extLst>
          </p:cNvPr>
          <p:cNvSpPr>
            <a:spLocks noGrp="1"/>
          </p:cNvSpPr>
          <p:nvPr>
            <p:ph type="sldNum" sz="quarter" idx="11"/>
          </p:nvPr>
        </p:nvSpPr>
        <p:spPr/>
        <p:txBody>
          <a:bodyPr/>
          <a:lstStyle/>
          <a:p>
            <a:fld id="{BAB9D385-6C7B-42D4-B77F-8A26F8560B7B}" type="slidenum">
              <a:rPr lang="en-GB" noProof="0" smtClean="0"/>
              <a:t>‹#›</a:t>
            </a:fld>
            <a:endParaRPr lang="en-GB" noProof="0"/>
          </a:p>
        </p:txBody>
      </p:sp>
      <p:sp>
        <p:nvSpPr>
          <p:cNvPr id="5" name="Textplatzhalter 2">
            <a:extLst>
              <a:ext uri="{FF2B5EF4-FFF2-40B4-BE49-F238E27FC236}">
                <a16:creationId xmlns:a16="http://schemas.microsoft.com/office/drawing/2014/main" id="{9E0FD198-34DD-4100-8D20-0039FAE3C495}"/>
              </a:ext>
            </a:extLst>
          </p:cNvPr>
          <p:cNvSpPr>
            <a:spLocks noGrp="1"/>
          </p:cNvSpPr>
          <p:nvPr>
            <p:ph idx="1" hasCustomPrompt="1"/>
          </p:nvPr>
        </p:nvSpPr>
        <p:spPr>
          <a:xfrm>
            <a:off x="732000" y="1665288"/>
            <a:ext cx="10728000" cy="4319587"/>
          </a:xfrm>
          <a:prstGeom prst="rect">
            <a:avLst/>
          </a:prstGeom>
        </p:spPr>
        <p:txBody>
          <a:bodyPr vert="horz" lIns="0" tIns="0" rIns="0" bIns="0" rtlCol="0">
            <a:noAutofit/>
          </a:bodyPr>
          <a:lstStyle>
            <a:lvl1pPr>
              <a:defRPr/>
            </a:lvl1pPr>
          </a:lstStyle>
          <a:p>
            <a:pPr lvl="0"/>
            <a:r>
              <a:rPr lang="en-GB" noProof="0" dirty="0"/>
              <a:t>Edit master text</a:t>
            </a:r>
          </a:p>
        </p:txBody>
      </p:sp>
    </p:spTree>
    <p:extLst>
      <p:ext uri="{BB962C8B-B14F-4D97-AF65-F5344CB8AC3E}">
        <p14:creationId xmlns:p14="http://schemas.microsoft.com/office/powerpoint/2010/main" val="24885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8EA217-6285-4680-AF44-4480BC109EF4}"/>
              </a:ext>
            </a:extLst>
          </p:cNvPr>
          <p:cNvSpPr>
            <a:spLocks noGrp="1"/>
          </p:cNvSpPr>
          <p:nvPr>
            <p:ph type="title" hasCustomPrompt="1"/>
          </p:nvPr>
        </p:nvSpPr>
        <p:spPr>
          <a:xfrm>
            <a:off x="515937" y="476250"/>
            <a:ext cx="10944225" cy="525785"/>
          </a:xfrm>
          <a:solidFill>
            <a:schemeClr val="bg1"/>
          </a:solidFill>
          <a:effectLst>
            <a:outerShdw dist="139700" dir="10800000" sx="99000" sy="99000" algn="ctr" rotWithShape="0">
              <a:schemeClr val="accent1"/>
            </a:outerShdw>
          </a:effectLst>
        </p:spPr>
        <p:txBody>
          <a:bodyPr wrap="square" lIns="216000">
            <a:spAutoFit/>
          </a:bodyPr>
          <a:lstStyle>
            <a:lvl1pPr>
              <a:defRPr/>
            </a:lvl1pPr>
          </a:lstStyle>
          <a:p>
            <a:r>
              <a:rPr lang="en-GB" noProof="0" dirty="0"/>
              <a:t>Edit master title</a:t>
            </a:r>
          </a:p>
        </p:txBody>
      </p:sp>
      <p:sp>
        <p:nvSpPr>
          <p:cNvPr id="3" name="Fußzeilenplatzhalter 2">
            <a:extLst>
              <a:ext uri="{FF2B5EF4-FFF2-40B4-BE49-F238E27FC236}">
                <a16:creationId xmlns:a16="http://schemas.microsoft.com/office/drawing/2014/main" id="{E02DD870-4F8B-4039-9240-33C166B6BF8F}"/>
              </a:ext>
            </a:extLst>
          </p:cNvPr>
          <p:cNvSpPr>
            <a:spLocks noGrp="1"/>
          </p:cNvSpPr>
          <p:nvPr>
            <p:ph type="ftr" sz="quarter" idx="10"/>
          </p:nvPr>
        </p:nvSpPr>
        <p:spPr/>
        <p:txBody>
          <a:body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4" name="Foliennummernplatzhalter 3">
            <a:extLst>
              <a:ext uri="{FF2B5EF4-FFF2-40B4-BE49-F238E27FC236}">
                <a16:creationId xmlns:a16="http://schemas.microsoft.com/office/drawing/2014/main" id="{6468A00A-12DB-41A4-B137-54E2ECECBB91}"/>
              </a:ext>
            </a:extLst>
          </p:cNvPr>
          <p:cNvSpPr>
            <a:spLocks noGrp="1"/>
          </p:cNvSpPr>
          <p:nvPr>
            <p:ph type="sldNum" sz="quarter" idx="11"/>
          </p:nvPr>
        </p:nvSpPr>
        <p:spPr/>
        <p:txBody>
          <a:bodyPr/>
          <a:lstStyle/>
          <a:p>
            <a:fld id="{BAB9D385-6C7B-42D4-B77F-8A26F8560B7B}" type="slidenum">
              <a:rPr lang="en-GB" noProof="0" smtClean="0"/>
              <a:t>‹#›</a:t>
            </a:fld>
            <a:endParaRPr lang="en-GB" noProof="0"/>
          </a:p>
        </p:txBody>
      </p:sp>
      <p:sp>
        <p:nvSpPr>
          <p:cNvPr id="9" name="Inhaltsplatzhalter 8">
            <a:extLst>
              <a:ext uri="{FF2B5EF4-FFF2-40B4-BE49-F238E27FC236}">
                <a16:creationId xmlns:a16="http://schemas.microsoft.com/office/drawing/2014/main" id="{D03E6B7A-5595-4212-B259-45E033FF92B8}"/>
              </a:ext>
            </a:extLst>
          </p:cNvPr>
          <p:cNvSpPr>
            <a:spLocks noGrp="1"/>
          </p:cNvSpPr>
          <p:nvPr>
            <p:ph sz="quarter" idx="12" hasCustomPrompt="1"/>
          </p:nvPr>
        </p:nvSpPr>
        <p:spPr>
          <a:xfrm>
            <a:off x="515938" y="1665288"/>
            <a:ext cx="10944224" cy="4319587"/>
          </a:xfrm>
        </p:spPr>
        <p:txBody>
          <a:bodyPr lIns="216000"/>
          <a:lstStyle>
            <a:lvl1pPr>
              <a:defRPr/>
            </a:lvl1pPr>
          </a:lstStyle>
          <a:p>
            <a:pPr lvl="0"/>
            <a:r>
              <a:rPr lang="en-GB" noProof="0" dirty="0"/>
              <a:t>Edit master text</a:t>
            </a:r>
          </a:p>
        </p:txBody>
      </p:sp>
    </p:spTree>
    <p:extLst>
      <p:ext uri="{BB962C8B-B14F-4D97-AF65-F5344CB8AC3E}">
        <p14:creationId xmlns:p14="http://schemas.microsoft.com/office/powerpoint/2010/main" val="2437165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 Highlight T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8EA217-6285-4680-AF44-4480BC109EF4}"/>
              </a:ext>
            </a:extLst>
          </p:cNvPr>
          <p:cNvSpPr>
            <a:spLocks noGrp="1"/>
          </p:cNvSpPr>
          <p:nvPr>
            <p:ph type="title" hasCustomPrompt="1"/>
          </p:nvPr>
        </p:nvSpPr>
        <p:spPr>
          <a:xfrm>
            <a:off x="514799" y="476250"/>
            <a:ext cx="10945363" cy="525785"/>
          </a:xfrm>
          <a:solidFill>
            <a:schemeClr val="bg1"/>
          </a:solidFill>
          <a:effectLst>
            <a:outerShdw dist="139700" dir="10800000" sx="99000" sy="99000" algn="ctr" rotWithShape="0">
              <a:schemeClr val="accent1"/>
            </a:outerShdw>
          </a:effectLst>
        </p:spPr>
        <p:txBody>
          <a:bodyPr wrap="square" lIns="216000">
            <a:spAutoFit/>
          </a:bodyPr>
          <a:lstStyle>
            <a:lvl1pPr>
              <a:defRPr/>
            </a:lvl1pPr>
          </a:lstStyle>
          <a:p>
            <a:r>
              <a:rPr lang="en-GB" noProof="0" dirty="0"/>
              <a:t>Edit master title</a:t>
            </a:r>
          </a:p>
        </p:txBody>
      </p:sp>
      <p:sp>
        <p:nvSpPr>
          <p:cNvPr id="3" name="Fußzeilenplatzhalter 2">
            <a:extLst>
              <a:ext uri="{FF2B5EF4-FFF2-40B4-BE49-F238E27FC236}">
                <a16:creationId xmlns:a16="http://schemas.microsoft.com/office/drawing/2014/main" id="{E02DD870-4F8B-4039-9240-33C166B6BF8F}"/>
              </a:ext>
            </a:extLst>
          </p:cNvPr>
          <p:cNvSpPr>
            <a:spLocks noGrp="1"/>
          </p:cNvSpPr>
          <p:nvPr>
            <p:ph type="ftr" sz="quarter" idx="10"/>
          </p:nvPr>
        </p:nvSpPr>
        <p:spPr/>
        <p:txBody>
          <a:body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4" name="Foliennummernplatzhalter 3">
            <a:extLst>
              <a:ext uri="{FF2B5EF4-FFF2-40B4-BE49-F238E27FC236}">
                <a16:creationId xmlns:a16="http://schemas.microsoft.com/office/drawing/2014/main" id="{6468A00A-12DB-41A4-B137-54E2ECECBB91}"/>
              </a:ext>
            </a:extLst>
          </p:cNvPr>
          <p:cNvSpPr>
            <a:spLocks noGrp="1"/>
          </p:cNvSpPr>
          <p:nvPr>
            <p:ph type="sldNum" sz="quarter" idx="11"/>
          </p:nvPr>
        </p:nvSpPr>
        <p:spPr/>
        <p:txBody>
          <a:bodyPr/>
          <a:lstStyle/>
          <a:p>
            <a:fld id="{BAB9D385-6C7B-42D4-B77F-8A26F8560B7B}" type="slidenum">
              <a:rPr lang="en-GB" noProof="0" smtClean="0"/>
              <a:t>‹#›</a:t>
            </a:fld>
            <a:endParaRPr lang="en-GB" noProof="0"/>
          </a:p>
        </p:txBody>
      </p:sp>
      <p:sp>
        <p:nvSpPr>
          <p:cNvPr id="6" name="Textplatzhalter 2">
            <a:extLst>
              <a:ext uri="{FF2B5EF4-FFF2-40B4-BE49-F238E27FC236}">
                <a16:creationId xmlns:a16="http://schemas.microsoft.com/office/drawing/2014/main" id="{ACBF8B25-0E25-48AB-873D-0C3FE592BE68}"/>
              </a:ext>
            </a:extLst>
          </p:cNvPr>
          <p:cNvSpPr>
            <a:spLocks noGrp="1"/>
          </p:cNvSpPr>
          <p:nvPr>
            <p:ph idx="1" hasCustomPrompt="1"/>
          </p:nvPr>
        </p:nvSpPr>
        <p:spPr>
          <a:xfrm>
            <a:off x="515938" y="2816226"/>
            <a:ext cx="10945363" cy="3168650"/>
          </a:xfrm>
          <a:prstGeom prst="rect">
            <a:avLst/>
          </a:prstGeom>
        </p:spPr>
        <p:txBody>
          <a:bodyPr vert="horz" lIns="216000" tIns="0" rIns="0" bIns="0" rtlCol="0">
            <a:noAutofit/>
          </a:bodyPr>
          <a:lstStyle>
            <a:lvl1pPr>
              <a:defRPr/>
            </a:lvl1pPr>
          </a:lstStyle>
          <a:p>
            <a:pPr lvl="0"/>
            <a:r>
              <a:rPr lang="en-GB" noProof="0" dirty="0"/>
              <a:t>Edit master text</a:t>
            </a:r>
          </a:p>
        </p:txBody>
      </p:sp>
      <p:sp>
        <p:nvSpPr>
          <p:cNvPr id="7" name="Textplatzhalter 13">
            <a:extLst>
              <a:ext uri="{FF2B5EF4-FFF2-40B4-BE49-F238E27FC236}">
                <a16:creationId xmlns:a16="http://schemas.microsoft.com/office/drawing/2014/main" id="{2116F7C9-C585-4C4D-A283-6AF031D0E699}"/>
              </a:ext>
            </a:extLst>
          </p:cNvPr>
          <p:cNvSpPr>
            <a:spLocks noGrp="1"/>
          </p:cNvSpPr>
          <p:nvPr>
            <p:ph type="body" sz="quarter" idx="13" hasCustomPrompt="1"/>
          </p:nvPr>
        </p:nvSpPr>
        <p:spPr>
          <a:xfrm>
            <a:off x="514799" y="1886106"/>
            <a:ext cx="10944225" cy="631477"/>
          </a:xfrm>
        </p:spPr>
        <p:txBody>
          <a:bodyPr lIns="216000"/>
          <a:lstStyle>
            <a:lvl1pPr marL="0" indent="0">
              <a:buNone/>
              <a:defRPr>
                <a:solidFill>
                  <a:schemeClr val="accent2"/>
                </a:solidFill>
              </a:defRPr>
            </a:lvl1pPr>
          </a:lstStyle>
          <a:p>
            <a:pPr lvl="0"/>
            <a:r>
              <a:rPr lang="en-GB" noProof="0"/>
              <a:t>Lorem ipsum et dolor sit amet. Ut wisi enim ad minim veniam, quis </a:t>
            </a:r>
            <a:br>
              <a:rPr lang="en-GB" noProof="0"/>
            </a:br>
            <a:r>
              <a:rPr lang="en-GB" noProof="0"/>
              <a:t>nostrud exerci tation. ullamcorper suscipi. lobortis nisl ut aliquip.</a:t>
            </a:r>
          </a:p>
        </p:txBody>
      </p:sp>
      <p:sp>
        <p:nvSpPr>
          <p:cNvPr id="10" name="Rechteck 9">
            <a:extLst>
              <a:ext uri="{FF2B5EF4-FFF2-40B4-BE49-F238E27FC236}">
                <a16:creationId xmlns:a16="http://schemas.microsoft.com/office/drawing/2014/main" id="{5FEFA48A-781E-4E1F-90D8-BCBF4ADFF3D2}"/>
              </a:ext>
            </a:extLst>
          </p:cNvPr>
          <p:cNvSpPr/>
          <p:nvPr userDrawn="1"/>
        </p:nvSpPr>
        <p:spPr>
          <a:xfrm rot="5400000">
            <a:off x="948852" y="1448274"/>
            <a:ext cx="91758" cy="5257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Tree>
    <p:extLst>
      <p:ext uri="{BB962C8B-B14F-4D97-AF65-F5344CB8AC3E}">
        <p14:creationId xmlns:p14="http://schemas.microsoft.com/office/powerpoint/2010/main" val="1071066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 Highlight Top - Additional Foo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8EA217-6285-4680-AF44-4480BC109EF4}"/>
              </a:ext>
            </a:extLst>
          </p:cNvPr>
          <p:cNvSpPr>
            <a:spLocks noGrp="1"/>
          </p:cNvSpPr>
          <p:nvPr>
            <p:ph type="title" hasCustomPrompt="1"/>
          </p:nvPr>
        </p:nvSpPr>
        <p:spPr>
          <a:xfrm>
            <a:off x="514799" y="476250"/>
            <a:ext cx="10945363" cy="525785"/>
          </a:xfrm>
          <a:solidFill>
            <a:schemeClr val="bg1"/>
          </a:solidFill>
          <a:effectLst>
            <a:outerShdw dist="139700" dir="10800000" sx="99000" sy="99000" algn="ctr" rotWithShape="0">
              <a:schemeClr val="accent1"/>
            </a:outerShdw>
          </a:effectLst>
        </p:spPr>
        <p:txBody>
          <a:bodyPr wrap="square" lIns="216000">
            <a:spAutoFit/>
          </a:bodyPr>
          <a:lstStyle>
            <a:lvl1pPr>
              <a:defRPr/>
            </a:lvl1pPr>
          </a:lstStyle>
          <a:p>
            <a:r>
              <a:rPr lang="en-GB" noProof="0" dirty="0"/>
              <a:t>Edit master title</a:t>
            </a:r>
          </a:p>
        </p:txBody>
      </p:sp>
      <p:sp>
        <p:nvSpPr>
          <p:cNvPr id="3" name="Fußzeilenplatzhalter 2">
            <a:extLst>
              <a:ext uri="{FF2B5EF4-FFF2-40B4-BE49-F238E27FC236}">
                <a16:creationId xmlns:a16="http://schemas.microsoft.com/office/drawing/2014/main" id="{E02DD870-4F8B-4039-9240-33C166B6BF8F}"/>
              </a:ext>
            </a:extLst>
          </p:cNvPr>
          <p:cNvSpPr>
            <a:spLocks noGrp="1"/>
          </p:cNvSpPr>
          <p:nvPr>
            <p:ph type="ftr" sz="quarter" idx="10"/>
          </p:nvPr>
        </p:nvSpPr>
        <p:spPr/>
        <p:txBody>
          <a:body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4" name="Foliennummernplatzhalter 3">
            <a:extLst>
              <a:ext uri="{FF2B5EF4-FFF2-40B4-BE49-F238E27FC236}">
                <a16:creationId xmlns:a16="http://schemas.microsoft.com/office/drawing/2014/main" id="{6468A00A-12DB-41A4-B137-54E2ECECBB91}"/>
              </a:ext>
            </a:extLst>
          </p:cNvPr>
          <p:cNvSpPr>
            <a:spLocks noGrp="1"/>
          </p:cNvSpPr>
          <p:nvPr>
            <p:ph type="sldNum" sz="quarter" idx="11"/>
          </p:nvPr>
        </p:nvSpPr>
        <p:spPr/>
        <p:txBody>
          <a:bodyPr/>
          <a:lstStyle/>
          <a:p>
            <a:fld id="{BAB9D385-6C7B-42D4-B77F-8A26F8560B7B}" type="slidenum">
              <a:rPr lang="en-GB" noProof="0" smtClean="0"/>
              <a:t>‹#›</a:t>
            </a:fld>
            <a:endParaRPr lang="en-GB" noProof="0"/>
          </a:p>
        </p:txBody>
      </p:sp>
      <p:sp>
        <p:nvSpPr>
          <p:cNvPr id="6" name="Textplatzhalter 2">
            <a:extLst>
              <a:ext uri="{FF2B5EF4-FFF2-40B4-BE49-F238E27FC236}">
                <a16:creationId xmlns:a16="http://schemas.microsoft.com/office/drawing/2014/main" id="{ACBF8B25-0E25-48AB-873D-0C3FE592BE68}"/>
              </a:ext>
            </a:extLst>
          </p:cNvPr>
          <p:cNvSpPr>
            <a:spLocks noGrp="1"/>
          </p:cNvSpPr>
          <p:nvPr>
            <p:ph idx="1" hasCustomPrompt="1"/>
          </p:nvPr>
        </p:nvSpPr>
        <p:spPr>
          <a:xfrm>
            <a:off x="515938" y="2816226"/>
            <a:ext cx="10945363" cy="3168650"/>
          </a:xfrm>
          <a:prstGeom prst="rect">
            <a:avLst/>
          </a:prstGeom>
        </p:spPr>
        <p:txBody>
          <a:bodyPr vert="horz" lIns="216000" tIns="0" rIns="0" bIns="0" rtlCol="0">
            <a:noAutofit/>
          </a:bodyPr>
          <a:lstStyle>
            <a:lvl1pPr>
              <a:defRPr/>
            </a:lvl1pPr>
          </a:lstStyle>
          <a:p>
            <a:pPr lvl="0"/>
            <a:r>
              <a:rPr lang="en-GB" noProof="0" dirty="0"/>
              <a:t>Edit master text</a:t>
            </a:r>
          </a:p>
        </p:txBody>
      </p:sp>
      <p:sp>
        <p:nvSpPr>
          <p:cNvPr id="7" name="Textplatzhalter 13">
            <a:extLst>
              <a:ext uri="{FF2B5EF4-FFF2-40B4-BE49-F238E27FC236}">
                <a16:creationId xmlns:a16="http://schemas.microsoft.com/office/drawing/2014/main" id="{2116F7C9-C585-4C4D-A283-6AF031D0E699}"/>
              </a:ext>
            </a:extLst>
          </p:cNvPr>
          <p:cNvSpPr>
            <a:spLocks noGrp="1"/>
          </p:cNvSpPr>
          <p:nvPr>
            <p:ph type="body" sz="quarter" idx="13" hasCustomPrompt="1"/>
          </p:nvPr>
        </p:nvSpPr>
        <p:spPr>
          <a:xfrm>
            <a:off x="514799" y="1886106"/>
            <a:ext cx="10944225" cy="631477"/>
          </a:xfrm>
        </p:spPr>
        <p:txBody>
          <a:bodyPr lIns="216000"/>
          <a:lstStyle>
            <a:lvl1pPr marL="0" indent="0">
              <a:buNone/>
              <a:defRPr>
                <a:solidFill>
                  <a:schemeClr val="accent2"/>
                </a:solidFill>
              </a:defRPr>
            </a:lvl1pPr>
          </a:lstStyle>
          <a:p>
            <a:pPr lvl="0"/>
            <a:r>
              <a:rPr lang="en-GB" noProof="0"/>
              <a:t>Lorem ipsum et dolor sit amet. Ut wisi enim ad minim veniam, quis </a:t>
            </a:r>
            <a:br>
              <a:rPr lang="en-GB" noProof="0"/>
            </a:br>
            <a:r>
              <a:rPr lang="en-GB" noProof="0"/>
              <a:t>nostrud exerci tation. ullamcorper suscipi. lobortis nisl ut aliquip.</a:t>
            </a:r>
          </a:p>
        </p:txBody>
      </p:sp>
      <p:sp>
        <p:nvSpPr>
          <p:cNvPr id="10" name="Rechteck 9">
            <a:extLst>
              <a:ext uri="{FF2B5EF4-FFF2-40B4-BE49-F238E27FC236}">
                <a16:creationId xmlns:a16="http://schemas.microsoft.com/office/drawing/2014/main" id="{5FEFA48A-781E-4E1F-90D8-BCBF4ADFF3D2}"/>
              </a:ext>
            </a:extLst>
          </p:cNvPr>
          <p:cNvSpPr/>
          <p:nvPr userDrawn="1"/>
        </p:nvSpPr>
        <p:spPr>
          <a:xfrm rot="5400000">
            <a:off x="948852" y="1448274"/>
            <a:ext cx="91758" cy="5257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8" name="Textplatzhalter 13">
            <a:extLst>
              <a:ext uri="{FF2B5EF4-FFF2-40B4-BE49-F238E27FC236}">
                <a16:creationId xmlns:a16="http://schemas.microsoft.com/office/drawing/2014/main" id="{F28B3B38-78F4-416E-8EED-164ACA28706B}"/>
              </a:ext>
            </a:extLst>
          </p:cNvPr>
          <p:cNvSpPr>
            <a:spLocks noGrp="1"/>
          </p:cNvSpPr>
          <p:nvPr>
            <p:ph type="body" sz="quarter" idx="14" hasCustomPrompt="1"/>
          </p:nvPr>
        </p:nvSpPr>
        <p:spPr>
          <a:xfrm>
            <a:off x="515938" y="6502837"/>
            <a:ext cx="5360222" cy="214780"/>
          </a:xfrm>
        </p:spPr>
        <p:txBody>
          <a:bodyPr lIns="216000" anchor="ctr"/>
          <a:lstStyle>
            <a:lvl1pPr marL="0" indent="0">
              <a:lnSpc>
                <a:spcPct val="100000"/>
              </a:lnSpc>
              <a:buNone/>
              <a:defRPr sz="1000">
                <a:solidFill>
                  <a:schemeClr val="accent2"/>
                </a:solidFill>
              </a:defRPr>
            </a:lvl1pPr>
          </a:lstStyle>
          <a:p>
            <a:pPr lvl="0"/>
            <a:r>
              <a:rPr lang="en-GB" noProof="0"/>
              <a:t>Lorem ipsum et dolor sit amet. Ut wisi enim ad minim veniam, quis </a:t>
            </a:r>
          </a:p>
        </p:txBody>
      </p:sp>
    </p:spTree>
    <p:extLst>
      <p:ext uri="{BB962C8B-B14F-4D97-AF65-F5344CB8AC3E}">
        <p14:creationId xmlns:p14="http://schemas.microsoft.com/office/powerpoint/2010/main" val="143586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Highlight Bottom">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8EA217-6285-4680-AF44-4480BC109EF4}"/>
              </a:ext>
            </a:extLst>
          </p:cNvPr>
          <p:cNvSpPr>
            <a:spLocks noGrp="1"/>
          </p:cNvSpPr>
          <p:nvPr>
            <p:ph type="title" hasCustomPrompt="1"/>
          </p:nvPr>
        </p:nvSpPr>
        <p:spPr>
          <a:xfrm>
            <a:off x="514800" y="476250"/>
            <a:ext cx="10945363" cy="525785"/>
          </a:xfrm>
          <a:solidFill>
            <a:schemeClr val="bg1"/>
          </a:solidFill>
          <a:effectLst>
            <a:outerShdw dist="139700" dir="10800000" sx="99000" sy="99000" algn="ctr" rotWithShape="0">
              <a:schemeClr val="accent1"/>
            </a:outerShdw>
          </a:effectLst>
        </p:spPr>
        <p:txBody>
          <a:bodyPr wrap="square" lIns="216000" tIns="108000">
            <a:spAutoFit/>
          </a:bodyPr>
          <a:lstStyle>
            <a:lvl1pPr>
              <a:defRPr/>
            </a:lvl1pPr>
          </a:lstStyle>
          <a:p>
            <a:r>
              <a:rPr lang="en-GB" noProof="0" dirty="0"/>
              <a:t>Edit master title</a:t>
            </a:r>
          </a:p>
        </p:txBody>
      </p:sp>
      <p:sp>
        <p:nvSpPr>
          <p:cNvPr id="3" name="Fußzeilenplatzhalter 2">
            <a:extLst>
              <a:ext uri="{FF2B5EF4-FFF2-40B4-BE49-F238E27FC236}">
                <a16:creationId xmlns:a16="http://schemas.microsoft.com/office/drawing/2014/main" id="{E02DD870-4F8B-4039-9240-33C166B6BF8F}"/>
              </a:ext>
            </a:extLst>
          </p:cNvPr>
          <p:cNvSpPr>
            <a:spLocks noGrp="1"/>
          </p:cNvSpPr>
          <p:nvPr>
            <p:ph type="ftr" sz="quarter" idx="10"/>
          </p:nvPr>
        </p:nvSpPr>
        <p:spPr/>
        <p:txBody>
          <a:body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4" name="Foliennummernplatzhalter 3">
            <a:extLst>
              <a:ext uri="{FF2B5EF4-FFF2-40B4-BE49-F238E27FC236}">
                <a16:creationId xmlns:a16="http://schemas.microsoft.com/office/drawing/2014/main" id="{6468A00A-12DB-41A4-B137-54E2ECECBB91}"/>
              </a:ext>
            </a:extLst>
          </p:cNvPr>
          <p:cNvSpPr>
            <a:spLocks noGrp="1"/>
          </p:cNvSpPr>
          <p:nvPr>
            <p:ph type="sldNum" sz="quarter" idx="11"/>
          </p:nvPr>
        </p:nvSpPr>
        <p:spPr/>
        <p:txBody>
          <a:bodyPr/>
          <a:lstStyle/>
          <a:p>
            <a:fld id="{BAB9D385-6C7B-42D4-B77F-8A26F8560B7B}" type="slidenum">
              <a:rPr lang="en-GB" noProof="0" smtClean="0"/>
              <a:t>‹#›</a:t>
            </a:fld>
            <a:endParaRPr lang="en-GB" noProof="0"/>
          </a:p>
        </p:txBody>
      </p:sp>
      <p:sp>
        <p:nvSpPr>
          <p:cNvPr id="6" name="Textplatzhalter 2">
            <a:extLst>
              <a:ext uri="{FF2B5EF4-FFF2-40B4-BE49-F238E27FC236}">
                <a16:creationId xmlns:a16="http://schemas.microsoft.com/office/drawing/2014/main" id="{ACBF8B25-0E25-48AB-873D-0C3FE592BE68}"/>
              </a:ext>
            </a:extLst>
          </p:cNvPr>
          <p:cNvSpPr>
            <a:spLocks noGrp="1"/>
          </p:cNvSpPr>
          <p:nvPr>
            <p:ph idx="1" hasCustomPrompt="1"/>
          </p:nvPr>
        </p:nvSpPr>
        <p:spPr>
          <a:xfrm>
            <a:off x="514800" y="1665288"/>
            <a:ext cx="10945362" cy="3322099"/>
          </a:xfrm>
          <a:prstGeom prst="rect">
            <a:avLst/>
          </a:prstGeom>
        </p:spPr>
        <p:txBody>
          <a:bodyPr vert="horz" lIns="216000" tIns="0" rIns="0" bIns="0" rtlCol="0">
            <a:noAutofit/>
          </a:bodyPr>
          <a:lstStyle>
            <a:lvl1pPr>
              <a:defRPr/>
            </a:lvl1pPr>
          </a:lstStyle>
          <a:p>
            <a:pPr lvl="0"/>
            <a:r>
              <a:rPr lang="en-GB" noProof="0" dirty="0"/>
              <a:t>Edit master text</a:t>
            </a:r>
          </a:p>
        </p:txBody>
      </p:sp>
      <p:sp>
        <p:nvSpPr>
          <p:cNvPr id="11" name="Textplatzhalter 13">
            <a:extLst>
              <a:ext uri="{FF2B5EF4-FFF2-40B4-BE49-F238E27FC236}">
                <a16:creationId xmlns:a16="http://schemas.microsoft.com/office/drawing/2014/main" id="{121094C2-9F91-4AE5-BD5A-6BA1B76E78EF}"/>
              </a:ext>
            </a:extLst>
          </p:cNvPr>
          <p:cNvSpPr>
            <a:spLocks noGrp="1"/>
          </p:cNvSpPr>
          <p:nvPr>
            <p:ph type="body" sz="quarter" idx="13" hasCustomPrompt="1"/>
          </p:nvPr>
        </p:nvSpPr>
        <p:spPr>
          <a:xfrm>
            <a:off x="514800" y="5353398"/>
            <a:ext cx="10944225" cy="631477"/>
          </a:xfrm>
        </p:spPr>
        <p:txBody>
          <a:bodyPr lIns="216000"/>
          <a:lstStyle>
            <a:lvl1pPr marL="0" indent="0">
              <a:buNone/>
              <a:defRPr>
                <a:solidFill>
                  <a:schemeClr val="accent2"/>
                </a:solidFill>
              </a:defRPr>
            </a:lvl1pPr>
          </a:lstStyle>
          <a:p>
            <a:pPr lvl="0"/>
            <a:r>
              <a:rPr lang="en-GB" noProof="0"/>
              <a:t>Lorem ipsum et dolor sit amet. Ut wisi enim ad minim veniam, quis </a:t>
            </a:r>
            <a:br>
              <a:rPr lang="en-GB" noProof="0"/>
            </a:br>
            <a:r>
              <a:rPr lang="en-GB" noProof="0"/>
              <a:t>nostrud exerci tation. ullamcorper suscipi. lobortis nisl ut aliquip.</a:t>
            </a:r>
          </a:p>
        </p:txBody>
      </p:sp>
      <p:sp>
        <p:nvSpPr>
          <p:cNvPr id="12" name="Rechteck 11">
            <a:extLst>
              <a:ext uri="{FF2B5EF4-FFF2-40B4-BE49-F238E27FC236}">
                <a16:creationId xmlns:a16="http://schemas.microsoft.com/office/drawing/2014/main" id="{04B27001-A870-4C0D-876E-F4AC3711435C}"/>
              </a:ext>
            </a:extLst>
          </p:cNvPr>
          <p:cNvSpPr/>
          <p:nvPr userDrawn="1"/>
        </p:nvSpPr>
        <p:spPr>
          <a:xfrm rot="5400000">
            <a:off x="948853" y="4915566"/>
            <a:ext cx="91758" cy="5257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Tree>
    <p:extLst>
      <p:ext uri="{BB962C8B-B14F-4D97-AF65-F5344CB8AC3E}">
        <p14:creationId xmlns:p14="http://schemas.microsoft.com/office/powerpoint/2010/main" val="152850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line only">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8EA217-6285-4680-AF44-4480BC109EF4}"/>
              </a:ext>
            </a:extLst>
          </p:cNvPr>
          <p:cNvSpPr>
            <a:spLocks noGrp="1"/>
          </p:cNvSpPr>
          <p:nvPr>
            <p:ph type="title" hasCustomPrompt="1"/>
          </p:nvPr>
        </p:nvSpPr>
        <p:spPr>
          <a:xfrm>
            <a:off x="514800" y="476250"/>
            <a:ext cx="10945363" cy="525785"/>
          </a:xfrm>
          <a:solidFill>
            <a:schemeClr val="bg1"/>
          </a:solidFill>
          <a:effectLst>
            <a:outerShdw dist="139700" dir="10800000" sx="99000" sy="99000" algn="ctr" rotWithShape="0">
              <a:schemeClr val="accent1"/>
            </a:outerShdw>
          </a:effectLst>
        </p:spPr>
        <p:txBody>
          <a:bodyPr wrap="square" lIns="216000" tIns="108000">
            <a:spAutoFit/>
          </a:bodyPr>
          <a:lstStyle>
            <a:lvl1pPr>
              <a:defRPr/>
            </a:lvl1pPr>
          </a:lstStyle>
          <a:p>
            <a:r>
              <a:rPr lang="en-GB" noProof="0" dirty="0"/>
              <a:t>Edit master title</a:t>
            </a:r>
          </a:p>
        </p:txBody>
      </p:sp>
      <p:sp>
        <p:nvSpPr>
          <p:cNvPr id="3" name="Fußzeilenplatzhalter 2">
            <a:extLst>
              <a:ext uri="{FF2B5EF4-FFF2-40B4-BE49-F238E27FC236}">
                <a16:creationId xmlns:a16="http://schemas.microsoft.com/office/drawing/2014/main" id="{E02DD870-4F8B-4039-9240-33C166B6BF8F}"/>
              </a:ext>
            </a:extLst>
          </p:cNvPr>
          <p:cNvSpPr>
            <a:spLocks noGrp="1"/>
          </p:cNvSpPr>
          <p:nvPr>
            <p:ph type="ftr" sz="quarter" idx="10"/>
          </p:nvPr>
        </p:nvSpPr>
        <p:spPr/>
        <p:txBody>
          <a:body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4" name="Foliennummernplatzhalter 3">
            <a:extLst>
              <a:ext uri="{FF2B5EF4-FFF2-40B4-BE49-F238E27FC236}">
                <a16:creationId xmlns:a16="http://schemas.microsoft.com/office/drawing/2014/main" id="{6468A00A-12DB-41A4-B137-54E2ECECBB91}"/>
              </a:ext>
            </a:extLst>
          </p:cNvPr>
          <p:cNvSpPr>
            <a:spLocks noGrp="1"/>
          </p:cNvSpPr>
          <p:nvPr>
            <p:ph type="sldNum" sz="quarter" idx="11"/>
          </p:nvPr>
        </p:nvSpPr>
        <p:spPr/>
        <p:txBody>
          <a:bodyPr/>
          <a:lstStyle/>
          <a:p>
            <a:fld id="{BAB9D385-6C7B-42D4-B77F-8A26F8560B7B}" type="slidenum">
              <a:rPr lang="en-GB" noProof="0" smtClean="0"/>
              <a:t>‹#›</a:t>
            </a:fld>
            <a:endParaRPr lang="en-GB" noProof="0"/>
          </a:p>
        </p:txBody>
      </p:sp>
    </p:spTree>
    <p:extLst>
      <p:ext uri="{BB962C8B-B14F-4D97-AF65-F5344CB8AC3E}">
        <p14:creationId xmlns:p14="http://schemas.microsoft.com/office/powerpoint/2010/main" val="40427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8.xml"/><Relationship Id="rId7"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4.xml"/><Relationship Id="rId7" Type="http://schemas.openxmlformats.org/officeDocument/2006/relationships/image" Target="../media/image1.png"/><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image" Target="../media/image3.jpg"/><Relationship Id="rId5" Type="http://schemas.openxmlformats.org/officeDocument/2006/relationships/theme" Target="../theme/theme5.xml"/><Relationship Id="rId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9F5E242B-5EBC-46C6-A5FE-FC3C9F027FCB}"/>
              </a:ext>
            </a:extLst>
          </p:cNvPr>
          <p:cNvSpPr>
            <a:spLocks noGrp="1"/>
          </p:cNvSpPr>
          <p:nvPr>
            <p:ph type="title"/>
          </p:nvPr>
        </p:nvSpPr>
        <p:spPr>
          <a:xfrm>
            <a:off x="732000" y="476250"/>
            <a:ext cx="10728163" cy="936000"/>
          </a:xfrm>
          <a:prstGeom prst="rect">
            <a:avLst/>
          </a:prstGeom>
        </p:spPr>
        <p:txBody>
          <a:bodyPr vert="horz" wrap="square" lIns="0" tIns="108000" rIns="0" bIns="0" rtlCol="0" anchor="t">
            <a:noAutofit/>
          </a:bodyPr>
          <a:lstStyle/>
          <a:p>
            <a:r>
              <a:rPr lang="en-GB" noProof="0" dirty="0"/>
              <a:t>Edit master title</a:t>
            </a:r>
          </a:p>
        </p:txBody>
      </p:sp>
      <p:sp>
        <p:nvSpPr>
          <p:cNvPr id="3" name="Textplatzhalter 2">
            <a:extLst>
              <a:ext uri="{FF2B5EF4-FFF2-40B4-BE49-F238E27FC236}">
                <a16:creationId xmlns:a16="http://schemas.microsoft.com/office/drawing/2014/main" id="{0BF8CE5A-434E-40F5-92A1-BD6569C529C1}"/>
              </a:ext>
            </a:extLst>
          </p:cNvPr>
          <p:cNvSpPr>
            <a:spLocks noGrp="1"/>
          </p:cNvSpPr>
          <p:nvPr>
            <p:ph type="body" idx="1"/>
          </p:nvPr>
        </p:nvSpPr>
        <p:spPr>
          <a:xfrm>
            <a:off x="732000" y="1665288"/>
            <a:ext cx="10728163" cy="4319587"/>
          </a:xfrm>
          <a:prstGeom prst="rect">
            <a:avLst/>
          </a:prstGeom>
        </p:spPr>
        <p:txBody>
          <a:bodyPr vert="horz" lIns="0" tIns="0" rIns="0" bIns="0" rtlCol="0">
            <a:noAutofit/>
          </a:bodyPr>
          <a:lstStyle/>
          <a:p>
            <a:pPr lvl="0"/>
            <a:r>
              <a:rPr lang="en-GB" noProof="0" dirty="0"/>
              <a:t>Edit master text</a:t>
            </a:r>
          </a:p>
        </p:txBody>
      </p:sp>
      <p:sp>
        <p:nvSpPr>
          <p:cNvPr id="5" name="Fußzeilenplatzhalter 4">
            <a:extLst>
              <a:ext uri="{FF2B5EF4-FFF2-40B4-BE49-F238E27FC236}">
                <a16:creationId xmlns:a16="http://schemas.microsoft.com/office/drawing/2014/main" id="{0C72D8F7-9F3A-492E-865D-D633241B6FCB}"/>
              </a:ext>
            </a:extLst>
          </p:cNvPr>
          <p:cNvSpPr>
            <a:spLocks noGrp="1"/>
          </p:cNvSpPr>
          <p:nvPr>
            <p:ph type="ftr" sz="quarter" idx="3"/>
          </p:nvPr>
        </p:nvSpPr>
        <p:spPr>
          <a:xfrm>
            <a:off x="6526306" y="6502837"/>
            <a:ext cx="4464423" cy="214780"/>
          </a:xfrm>
          <a:prstGeom prst="rect">
            <a:avLst/>
          </a:prstGeom>
        </p:spPr>
        <p:txBody>
          <a:bodyPr vert="horz" lIns="0" tIns="0" rIns="0" bIns="0" rtlCol="0" anchor="ctr"/>
          <a:lstStyle>
            <a:lvl1pPr algn="r">
              <a:defRPr sz="1000">
                <a:solidFill>
                  <a:schemeClr val="tx1">
                    <a:tint val="75000"/>
                  </a:schemeClr>
                </a:solidFill>
              </a:defRPr>
            </a:lvl1p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6" name="Foliennummernplatzhalter 5">
            <a:extLst>
              <a:ext uri="{FF2B5EF4-FFF2-40B4-BE49-F238E27FC236}">
                <a16:creationId xmlns:a16="http://schemas.microsoft.com/office/drawing/2014/main" id="{A957DBC9-0F49-4315-8802-0D7F8B5F1AF7}"/>
              </a:ext>
            </a:extLst>
          </p:cNvPr>
          <p:cNvSpPr>
            <a:spLocks noGrp="1"/>
          </p:cNvSpPr>
          <p:nvPr>
            <p:ph type="sldNum" sz="quarter" idx="4"/>
          </p:nvPr>
        </p:nvSpPr>
        <p:spPr>
          <a:xfrm>
            <a:off x="8610600" y="6326578"/>
            <a:ext cx="2380129" cy="214779"/>
          </a:xfrm>
          <a:prstGeom prst="rect">
            <a:avLst/>
          </a:prstGeom>
        </p:spPr>
        <p:txBody>
          <a:bodyPr vert="horz" lIns="0" tIns="0" rIns="0" bIns="0" rtlCol="0" anchor="ctr"/>
          <a:lstStyle>
            <a:lvl1pPr algn="r">
              <a:defRPr sz="1000">
                <a:solidFill>
                  <a:schemeClr val="tx1">
                    <a:tint val="75000"/>
                  </a:schemeClr>
                </a:solidFill>
              </a:defRPr>
            </a:lvl1pPr>
          </a:lstStyle>
          <a:p>
            <a:fld id="{BAB9D385-6C7B-42D4-B77F-8A26F8560B7B}" type="slidenum">
              <a:rPr lang="en-GB" noProof="0" smtClean="0"/>
              <a:pPr/>
              <a:t>‹#›</a:t>
            </a:fld>
            <a:endParaRPr lang="en-GB" noProof="0"/>
          </a:p>
        </p:txBody>
      </p:sp>
      <p:pic>
        <p:nvPicPr>
          <p:cNvPr id="8" name="Picture 7">
            <a:extLst>
              <a:ext uri="{FF2B5EF4-FFF2-40B4-BE49-F238E27FC236}">
                <a16:creationId xmlns:a16="http://schemas.microsoft.com/office/drawing/2014/main" id="{245B9D4B-99FC-44C2-A3BA-B6851FF70DA7}"/>
              </a:ext>
            </a:extLst>
          </p:cNvPr>
          <p:cNvPicPr>
            <a:picLocks noChangeAspect="1" noChangeArrowheads="1"/>
          </p:cNvPicPr>
          <p:nvPr userDrawn="1"/>
        </p:nvPicPr>
        <p:blipFill>
          <a:blip r:embed="rId26">
            <a:extLst>
              <a:ext uri="{28A0092B-C50C-407E-A947-70E740481C1C}">
                <a14:useLocalDpi xmlns:a14="http://schemas.microsoft.com/office/drawing/2010/main" val="0"/>
              </a:ext>
            </a:extLst>
          </a:blip>
          <a:stretch>
            <a:fillRect/>
          </a:stretch>
        </p:blipFill>
        <p:spPr bwMode="auto">
          <a:xfrm>
            <a:off x="11123828" y="6253622"/>
            <a:ext cx="893539" cy="431554"/>
          </a:xfrm>
          <a:prstGeom prst="rect">
            <a:avLst/>
          </a:prstGeom>
          <a:noFill/>
        </p:spPr>
      </p:pic>
    </p:spTree>
    <p:extLst>
      <p:ext uri="{BB962C8B-B14F-4D97-AF65-F5344CB8AC3E}">
        <p14:creationId xmlns:p14="http://schemas.microsoft.com/office/powerpoint/2010/main" val="2391150075"/>
      </p:ext>
    </p:extLst>
  </p:cSld>
  <p:clrMap bg1="lt1" tx1="dk1" bg2="lt2" tx2="dk2" accent1="accent1" accent2="accent2" accent3="accent3" accent4="accent4" accent5="accent5" accent6="accent6" hlink="hlink" folHlink="folHlink"/>
  <p:sldLayoutIdLst>
    <p:sldLayoutId id="2147483660" r:id="rId1"/>
    <p:sldLayoutId id="2147483662" r:id="rId2"/>
    <p:sldLayoutId id="2147483663" r:id="rId3"/>
    <p:sldLayoutId id="2147483661" r:id="rId4"/>
    <p:sldLayoutId id="2147483667" r:id="rId5"/>
    <p:sldLayoutId id="2147483677" r:id="rId6"/>
    <p:sldLayoutId id="2147483689" r:id="rId7"/>
    <p:sldLayoutId id="2147483678" r:id="rId8"/>
    <p:sldLayoutId id="2147483688" r:id="rId9"/>
    <p:sldLayoutId id="2147483695" r:id="rId10"/>
    <p:sldLayoutId id="2147483696" r:id="rId11"/>
    <p:sldLayoutId id="2147483713" r:id="rId12"/>
    <p:sldLayoutId id="2147483682" r:id="rId13"/>
    <p:sldLayoutId id="2147483683" r:id="rId14"/>
    <p:sldLayoutId id="2147483664" r:id="rId15"/>
    <p:sldLayoutId id="2147483665" r:id="rId16"/>
    <p:sldLayoutId id="2147483666" r:id="rId17"/>
    <p:sldLayoutId id="2147483693" r:id="rId18"/>
    <p:sldLayoutId id="2147483694" r:id="rId19"/>
    <p:sldLayoutId id="2147483681" r:id="rId20"/>
    <p:sldLayoutId id="2147483680" r:id="rId21"/>
    <p:sldLayoutId id="2147483671" r:id="rId22"/>
    <p:sldLayoutId id="2147483672" r:id="rId23"/>
    <p:sldLayoutId id="2147483673"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ts val="3200"/>
        </a:lnSpc>
        <a:spcBef>
          <a:spcPct val="0"/>
        </a:spcBef>
        <a:buNone/>
        <a:defRPr sz="3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p:titleStyle>
    <p:bodyStyle>
      <a:lvl1pPr marL="285750" indent="-285750" algn="l" defTabSz="914400" rtl="0" eaLnBrk="1" latinLnBrk="0" hangingPunct="1">
        <a:lnSpc>
          <a:spcPts val="2400"/>
        </a:lnSpc>
        <a:spcBef>
          <a:spcPts val="1000"/>
        </a:spcBef>
        <a:buClr>
          <a:schemeClr val="accent1"/>
        </a:buClr>
        <a:buFont typeface="Arial" panose="020B0604020202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576000" indent="-216000" algn="l" defTabSz="914400" rtl="0" eaLnBrk="1" latinLnBrk="0" hangingPunct="1">
        <a:lnSpc>
          <a:spcPts val="2400"/>
        </a:lnSpc>
        <a:spcBef>
          <a:spcPts val="1000"/>
        </a:spcBef>
        <a:buClr>
          <a:schemeClr val="accent1"/>
        </a:buClr>
        <a:buFont typeface="Open Sans" panose="020B0606030504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008000" indent="-216000" algn="l" defTabSz="914400" rtl="0" eaLnBrk="1" latinLnBrk="0" hangingPunct="1">
        <a:lnSpc>
          <a:spcPts val="2400"/>
        </a:lnSpc>
        <a:spcBef>
          <a:spcPts val="1000"/>
        </a:spcBef>
        <a:buClr>
          <a:schemeClr val="accent1"/>
        </a:buClr>
        <a:buFont typeface="Arial" panose="020B0604020202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440000" indent="-216000" algn="l" defTabSz="914400" rtl="0" eaLnBrk="1" latinLnBrk="0" hangingPunct="1">
        <a:lnSpc>
          <a:spcPts val="2400"/>
        </a:lnSpc>
        <a:spcBef>
          <a:spcPts val="1000"/>
        </a:spcBef>
        <a:buClr>
          <a:schemeClr val="accent1"/>
        </a:buClr>
        <a:buFont typeface="Open Sans" panose="020B0606030504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00000" indent="-216000" algn="l" defTabSz="914400" rtl="0" eaLnBrk="1" latinLnBrk="0" hangingPunct="1">
        <a:lnSpc>
          <a:spcPts val="2400"/>
        </a:lnSpc>
        <a:spcBef>
          <a:spcPts val="1000"/>
        </a:spcBef>
        <a:buClr>
          <a:schemeClr val="accent1"/>
        </a:buClr>
        <a:buFont typeface="Arial" panose="020B0604020202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461" userDrawn="1">
          <p15:clr>
            <a:srgbClr val="F26B43"/>
          </p15:clr>
        </p15:guide>
        <p15:guide id="4" pos="7219" userDrawn="1">
          <p15:clr>
            <a:srgbClr val="F26B43"/>
          </p15:clr>
        </p15:guide>
        <p15:guide id="7" orient="horz" pos="3770" userDrawn="1">
          <p15:clr>
            <a:srgbClr val="F26B43"/>
          </p15:clr>
        </p15:guide>
        <p15:guide id="8" orient="horz" pos="300" userDrawn="1">
          <p15:clr>
            <a:srgbClr val="F26B43"/>
          </p15:clr>
        </p15:guide>
        <p15:guide id="12" orient="horz" pos="1049" userDrawn="1">
          <p15:clr>
            <a:srgbClr val="F26B43"/>
          </p15:clr>
        </p15:guide>
        <p15:guide id="13" orient="horz" pos="136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9F5E242B-5EBC-46C6-A5FE-FC3C9F027FCB}"/>
              </a:ext>
            </a:extLst>
          </p:cNvPr>
          <p:cNvSpPr>
            <a:spLocks noGrp="1"/>
          </p:cNvSpPr>
          <p:nvPr>
            <p:ph type="title"/>
          </p:nvPr>
        </p:nvSpPr>
        <p:spPr>
          <a:xfrm>
            <a:off x="732000" y="476250"/>
            <a:ext cx="10728163" cy="936000"/>
          </a:xfrm>
          <a:prstGeom prst="rect">
            <a:avLst/>
          </a:prstGeom>
        </p:spPr>
        <p:txBody>
          <a:bodyPr vert="horz" wrap="square" lIns="0" tIns="108000" rIns="0" bIns="0" rtlCol="0" anchor="t">
            <a:noAutofit/>
          </a:bodyPr>
          <a:lstStyle/>
          <a:p>
            <a:r>
              <a:rPr lang="en-GB" noProof="0" dirty="0"/>
              <a:t>Edit master title</a:t>
            </a:r>
          </a:p>
        </p:txBody>
      </p:sp>
      <p:sp>
        <p:nvSpPr>
          <p:cNvPr id="3" name="Textplatzhalter 2">
            <a:extLst>
              <a:ext uri="{FF2B5EF4-FFF2-40B4-BE49-F238E27FC236}">
                <a16:creationId xmlns:a16="http://schemas.microsoft.com/office/drawing/2014/main" id="{0BF8CE5A-434E-40F5-92A1-BD6569C529C1}"/>
              </a:ext>
            </a:extLst>
          </p:cNvPr>
          <p:cNvSpPr>
            <a:spLocks noGrp="1"/>
          </p:cNvSpPr>
          <p:nvPr>
            <p:ph type="body" idx="1"/>
          </p:nvPr>
        </p:nvSpPr>
        <p:spPr>
          <a:xfrm>
            <a:off x="732000" y="1665288"/>
            <a:ext cx="10728163" cy="4319587"/>
          </a:xfrm>
          <a:prstGeom prst="rect">
            <a:avLst/>
          </a:prstGeom>
        </p:spPr>
        <p:txBody>
          <a:bodyPr vert="horz" lIns="0" tIns="0" rIns="0" bIns="0" rtlCol="0">
            <a:noAutofit/>
          </a:bodyPr>
          <a:lstStyle/>
          <a:p>
            <a:pPr lvl="0"/>
            <a:r>
              <a:rPr lang="en-GB" noProof="0" dirty="0"/>
              <a:t>Edit master text</a:t>
            </a:r>
          </a:p>
        </p:txBody>
      </p:sp>
      <p:sp>
        <p:nvSpPr>
          <p:cNvPr id="5" name="Fußzeilenplatzhalter 4">
            <a:extLst>
              <a:ext uri="{FF2B5EF4-FFF2-40B4-BE49-F238E27FC236}">
                <a16:creationId xmlns:a16="http://schemas.microsoft.com/office/drawing/2014/main" id="{0C72D8F7-9F3A-492E-865D-D633241B6FCB}"/>
              </a:ext>
            </a:extLst>
          </p:cNvPr>
          <p:cNvSpPr>
            <a:spLocks noGrp="1"/>
          </p:cNvSpPr>
          <p:nvPr>
            <p:ph type="ftr" sz="quarter" idx="3"/>
          </p:nvPr>
        </p:nvSpPr>
        <p:spPr>
          <a:xfrm>
            <a:off x="6526306" y="6502837"/>
            <a:ext cx="4464423" cy="214780"/>
          </a:xfrm>
          <a:prstGeom prst="rect">
            <a:avLst/>
          </a:prstGeom>
        </p:spPr>
        <p:txBody>
          <a:bodyPr vert="horz" lIns="0" tIns="0" rIns="0" bIns="0" rtlCol="0" anchor="ctr"/>
          <a:lstStyle>
            <a:lvl1pPr algn="r">
              <a:defRPr sz="1000">
                <a:solidFill>
                  <a:schemeClr val="tx1">
                    <a:tint val="75000"/>
                  </a:schemeClr>
                </a:solidFill>
              </a:defRPr>
            </a:lvl1p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6" name="Foliennummernplatzhalter 5">
            <a:extLst>
              <a:ext uri="{FF2B5EF4-FFF2-40B4-BE49-F238E27FC236}">
                <a16:creationId xmlns:a16="http://schemas.microsoft.com/office/drawing/2014/main" id="{A957DBC9-0F49-4315-8802-0D7F8B5F1AF7}"/>
              </a:ext>
            </a:extLst>
          </p:cNvPr>
          <p:cNvSpPr>
            <a:spLocks noGrp="1"/>
          </p:cNvSpPr>
          <p:nvPr>
            <p:ph type="sldNum" sz="quarter" idx="4"/>
          </p:nvPr>
        </p:nvSpPr>
        <p:spPr>
          <a:xfrm>
            <a:off x="8610600" y="6326578"/>
            <a:ext cx="2380129" cy="214779"/>
          </a:xfrm>
          <a:prstGeom prst="rect">
            <a:avLst/>
          </a:prstGeom>
        </p:spPr>
        <p:txBody>
          <a:bodyPr vert="horz" lIns="0" tIns="0" rIns="0" bIns="0" rtlCol="0" anchor="ctr"/>
          <a:lstStyle>
            <a:lvl1pPr algn="r">
              <a:defRPr sz="1000">
                <a:solidFill>
                  <a:schemeClr val="tx1">
                    <a:tint val="75000"/>
                  </a:schemeClr>
                </a:solidFill>
              </a:defRPr>
            </a:lvl1pPr>
          </a:lstStyle>
          <a:p>
            <a:fld id="{BAB9D385-6C7B-42D4-B77F-8A26F8560B7B}" type="slidenum">
              <a:rPr lang="en-GB" noProof="0" smtClean="0"/>
              <a:pPr/>
              <a:t>‹#›</a:t>
            </a:fld>
            <a:endParaRPr lang="en-GB" noProof="0"/>
          </a:p>
        </p:txBody>
      </p:sp>
    </p:spTree>
    <p:extLst>
      <p:ext uri="{BB962C8B-B14F-4D97-AF65-F5344CB8AC3E}">
        <p14:creationId xmlns:p14="http://schemas.microsoft.com/office/powerpoint/2010/main" val="1259725932"/>
      </p:ext>
    </p:extLst>
  </p:cSld>
  <p:clrMap bg1="lt1" tx1="dk1" bg2="lt2" tx2="dk2" accent1="accent1" accent2="accent2" accent3="accent3" accent4="accent4" accent5="accent5" accent6="accent6" hlink="hlink" folHlink="folHlink"/>
  <p:sldLayoutIdLst>
    <p:sldLayoutId id="2147483736" r:id="rId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ts val="3200"/>
        </a:lnSpc>
        <a:spcBef>
          <a:spcPct val="0"/>
        </a:spcBef>
        <a:buNone/>
        <a:defRPr sz="3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p:titleStyle>
    <p:bodyStyle>
      <a:lvl1pPr marL="285750" indent="-285750" algn="l" defTabSz="914400" rtl="0" eaLnBrk="1" latinLnBrk="0" hangingPunct="1">
        <a:lnSpc>
          <a:spcPts val="2400"/>
        </a:lnSpc>
        <a:spcBef>
          <a:spcPts val="1000"/>
        </a:spcBef>
        <a:buClr>
          <a:schemeClr val="accent1"/>
        </a:buClr>
        <a:buFont typeface="Arial" panose="020B0604020202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576000" indent="-216000" algn="l" defTabSz="914400" rtl="0" eaLnBrk="1" latinLnBrk="0" hangingPunct="1">
        <a:lnSpc>
          <a:spcPts val="2400"/>
        </a:lnSpc>
        <a:spcBef>
          <a:spcPts val="1000"/>
        </a:spcBef>
        <a:buClr>
          <a:schemeClr val="accent1"/>
        </a:buClr>
        <a:buFont typeface="Open Sans" panose="020B0606030504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008000" indent="-216000" algn="l" defTabSz="914400" rtl="0" eaLnBrk="1" latinLnBrk="0" hangingPunct="1">
        <a:lnSpc>
          <a:spcPts val="2400"/>
        </a:lnSpc>
        <a:spcBef>
          <a:spcPts val="1000"/>
        </a:spcBef>
        <a:buClr>
          <a:schemeClr val="accent1"/>
        </a:buClr>
        <a:buFont typeface="Arial" panose="020B0604020202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440000" indent="-216000" algn="l" defTabSz="914400" rtl="0" eaLnBrk="1" latinLnBrk="0" hangingPunct="1">
        <a:lnSpc>
          <a:spcPts val="2400"/>
        </a:lnSpc>
        <a:spcBef>
          <a:spcPts val="1000"/>
        </a:spcBef>
        <a:buClr>
          <a:schemeClr val="accent1"/>
        </a:buClr>
        <a:buFont typeface="Open Sans" panose="020B0606030504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00000" indent="-216000" algn="l" defTabSz="914400" rtl="0" eaLnBrk="1" latinLnBrk="0" hangingPunct="1">
        <a:lnSpc>
          <a:spcPts val="2400"/>
        </a:lnSpc>
        <a:spcBef>
          <a:spcPts val="1000"/>
        </a:spcBef>
        <a:buClr>
          <a:schemeClr val="accent1"/>
        </a:buClr>
        <a:buFont typeface="Arial" panose="020B0604020202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461">
          <p15:clr>
            <a:srgbClr val="F26B43"/>
          </p15:clr>
        </p15:guide>
        <p15:guide id="4" pos="7219">
          <p15:clr>
            <a:srgbClr val="F26B43"/>
          </p15:clr>
        </p15:guide>
        <p15:guide id="7" orient="horz" pos="3770">
          <p15:clr>
            <a:srgbClr val="F26B43"/>
          </p15:clr>
        </p15:guide>
        <p15:guide id="8" orient="horz" pos="300">
          <p15:clr>
            <a:srgbClr val="F26B43"/>
          </p15:clr>
        </p15:guide>
        <p15:guide id="12" orient="horz" pos="1049">
          <p15:clr>
            <a:srgbClr val="F26B43"/>
          </p15:clr>
        </p15:guide>
        <p15:guide id="13" orient="horz" pos="136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9F5E242B-5EBC-46C6-A5FE-FC3C9F027FCB}"/>
              </a:ext>
            </a:extLst>
          </p:cNvPr>
          <p:cNvSpPr>
            <a:spLocks noGrp="1"/>
          </p:cNvSpPr>
          <p:nvPr>
            <p:ph type="title"/>
          </p:nvPr>
        </p:nvSpPr>
        <p:spPr>
          <a:xfrm>
            <a:off x="732000" y="476250"/>
            <a:ext cx="10728163" cy="936000"/>
          </a:xfrm>
          <a:prstGeom prst="rect">
            <a:avLst/>
          </a:prstGeom>
        </p:spPr>
        <p:txBody>
          <a:bodyPr vert="horz" wrap="square" lIns="0" tIns="108000" rIns="0" bIns="0" rtlCol="0" anchor="t">
            <a:noAutofit/>
          </a:bodyPr>
          <a:lstStyle/>
          <a:p>
            <a:r>
              <a:rPr lang="en-GB" noProof="0" dirty="0"/>
              <a:t>Edit master title</a:t>
            </a:r>
          </a:p>
        </p:txBody>
      </p:sp>
      <p:sp>
        <p:nvSpPr>
          <p:cNvPr id="3" name="Textplatzhalter 2">
            <a:extLst>
              <a:ext uri="{FF2B5EF4-FFF2-40B4-BE49-F238E27FC236}">
                <a16:creationId xmlns:a16="http://schemas.microsoft.com/office/drawing/2014/main" id="{0BF8CE5A-434E-40F5-92A1-BD6569C529C1}"/>
              </a:ext>
            </a:extLst>
          </p:cNvPr>
          <p:cNvSpPr>
            <a:spLocks noGrp="1"/>
          </p:cNvSpPr>
          <p:nvPr>
            <p:ph type="body" idx="1"/>
          </p:nvPr>
        </p:nvSpPr>
        <p:spPr>
          <a:xfrm>
            <a:off x="732000" y="1665288"/>
            <a:ext cx="10728163" cy="4319587"/>
          </a:xfrm>
          <a:prstGeom prst="rect">
            <a:avLst/>
          </a:prstGeom>
        </p:spPr>
        <p:txBody>
          <a:bodyPr vert="horz" lIns="0" tIns="0" rIns="0" bIns="0" rtlCol="0">
            <a:noAutofit/>
          </a:bodyPr>
          <a:lstStyle/>
          <a:p>
            <a:pPr lvl="0"/>
            <a:r>
              <a:rPr lang="en-GB" noProof="0" dirty="0"/>
              <a:t>Edit master text</a:t>
            </a:r>
          </a:p>
        </p:txBody>
      </p:sp>
      <p:sp>
        <p:nvSpPr>
          <p:cNvPr id="5" name="Fußzeilenplatzhalter 4">
            <a:extLst>
              <a:ext uri="{FF2B5EF4-FFF2-40B4-BE49-F238E27FC236}">
                <a16:creationId xmlns:a16="http://schemas.microsoft.com/office/drawing/2014/main" id="{0C72D8F7-9F3A-492E-865D-D633241B6FCB}"/>
              </a:ext>
            </a:extLst>
          </p:cNvPr>
          <p:cNvSpPr>
            <a:spLocks noGrp="1"/>
          </p:cNvSpPr>
          <p:nvPr>
            <p:ph type="ftr" sz="quarter" idx="3"/>
          </p:nvPr>
        </p:nvSpPr>
        <p:spPr>
          <a:xfrm>
            <a:off x="6526306" y="6502837"/>
            <a:ext cx="4464423" cy="214780"/>
          </a:xfrm>
          <a:prstGeom prst="rect">
            <a:avLst/>
          </a:prstGeom>
        </p:spPr>
        <p:txBody>
          <a:bodyPr vert="horz" lIns="0" tIns="0" rIns="0" bIns="0" rtlCol="0" anchor="ctr"/>
          <a:lstStyle>
            <a:lvl1pPr algn="r">
              <a:defRPr sz="1000">
                <a:solidFill>
                  <a:schemeClr val="tx1">
                    <a:tint val="75000"/>
                  </a:schemeClr>
                </a:solidFill>
              </a:defRPr>
            </a:lvl1p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6" name="Foliennummernplatzhalter 5">
            <a:extLst>
              <a:ext uri="{FF2B5EF4-FFF2-40B4-BE49-F238E27FC236}">
                <a16:creationId xmlns:a16="http://schemas.microsoft.com/office/drawing/2014/main" id="{A957DBC9-0F49-4315-8802-0D7F8B5F1AF7}"/>
              </a:ext>
            </a:extLst>
          </p:cNvPr>
          <p:cNvSpPr>
            <a:spLocks noGrp="1"/>
          </p:cNvSpPr>
          <p:nvPr>
            <p:ph type="sldNum" sz="quarter" idx="4"/>
          </p:nvPr>
        </p:nvSpPr>
        <p:spPr>
          <a:xfrm>
            <a:off x="8610600" y="6326578"/>
            <a:ext cx="2380129" cy="214779"/>
          </a:xfrm>
          <a:prstGeom prst="rect">
            <a:avLst/>
          </a:prstGeom>
        </p:spPr>
        <p:txBody>
          <a:bodyPr vert="horz" lIns="0" tIns="0" rIns="0" bIns="0" rtlCol="0" anchor="ctr"/>
          <a:lstStyle>
            <a:lvl1pPr algn="r">
              <a:defRPr sz="1000">
                <a:solidFill>
                  <a:schemeClr val="tx1">
                    <a:tint val="75000"/>
                  </a:schemeClr>
                </a:solidFill>
              </a:defRPr>
            </a:lvl1pPr>
          </a:lstStyle>
          <a:p>
            <a:fld id="{BAB9D385-6C7B-42D4-B77F-8A26F8560B7B}" type="slidenum">
              <a:rPr lang="en-GB" noProof="0" smtClean="0"/>
              <a:pPr/>
              <a:t>‹#›</a:t>
            </a:fld>
            <a:endParaRPr lang="en-GB" noProof="0"/>
          </a:p>
        </p:txBody>
      </p:sp>
      <p:pic>
        <p:nvPicPr>
          <p:cNvPr id="8" name="Picture 7">
            <a:extLst>
              <a:ext uri="{FF2B5EF4-FFF2-40B4-BE49-F238E27FC236}">
                <a16:creationId xmlns:a16="http://schemas.microsoft.com/office/drawing/2014/main" id="{653261C6-9BFD-4693-BC12-C5E4A1605305}"/>
              </a:ext>
            </a:extLst>
          </p:cNvPr>
          <p:cNvPicPr>
            <a:picLocks noChangeAspect="1" noChangeArrowheads="1"/>
          </p:cNvPicPr>
          <p:nvPr userDrawn="1"/>
        </p:nvPicPr>
        <p:blipFill>
          <a:blip r:embed="rId8">
            <a:extLst>
              <a:ext uri="{28A0092B-C50C-407E-A947-70E740481C1C}">
                <a14:useLocalDpi xmlns:a14="http://schemas.microsoft.com/office/drawing/2010/main" val="0"/>
              </a:ext>
            </a:extLst>
          </a:blip>
          <a:stretch>
            <a:fillRect/>
          </a:stretch>
        </p:blipFill>
        <p:spPr bwMode="auto">
          <a:xfrm>
            <a:off x="11123828" y="6253622"/>
            <a:ext cx="893539" cy="431554"/>
          </a:xfrm>
          <a:prstGeom prst="rect">
            <a:avLst/>
          </a:prstGeom>
          <a:noFill/>
        </p:spPr>
      </p:pic>
    </p:spTree>
    <p:extLst>
      <p:ext uri="{BB962C8B-B14F-4D97-AF65-F5344CB8AC3E}">
        <p14:creationId xmlns:p14="http://schemas.microsoft.com/office/powerpoint/2010/main" val="861054065"/>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5" r:id="rId3"/>
    <p:sldLayoutId id="2147483712" r:id="rId4"/>
    <p:sldLayoutId id="2147483716" r:id="rId5"/>
    <p:sldLayoutId id="2147483717"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ts val="3200"/>
        </a:lnSpc>
        <a:spcBef>
          <a:spcPct val="0"/>
        </a:spcBef>
        <a:buNone/>
        <a:defRPr sz="3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p:titleStyle>
    <p:bodyStyle>
      <a:lvl1pPr marL="285750" indent="-285750" algn="l" defTabSz="914400" rtl="0" eaLnBrk="1" latinLnBrk="0" hangingPunct="1">
        <a:lnSpc>
          <a:spcPts val="2400"/>
        </a:lnSpc>
        <a:spcBef>
          <a:spcPts val="1000"/>
        </a:spcBef>
        <a:buClr>
          <a:schemeClr val="accent1"/>
        </a:buClr>
        <a:buFont typeface="Arial" panose="020B0604020202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576000" indent="-216000" algn="l" defTabSz="914400" rtl="0" eaLnBrk="1" latinLnBrk="0" hangingPunct="1">
        <a:lnSpc>
          <a:spcPts val="2400"/>
        </a:lnSpc>
        <a:spcBef>
          <a:spcPts val="1000"/>
        </a:spcBef>
        <a:buClr>
          <a:schemeClr val="accent1"/>
        </a:buClr>
        <a:buFont typeface="Open Sans" panose="020B0606030504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008000" indent="-216000" algn="l" defTabSz="914400" rtl="0" eaLnBrk="1" latinLnBrk="0" hangingPunct="1">
        <a:lnSpc>
          <a:spcPts val="2400"/>
        </a:lnSpc>
        <a:spcBef>
          <a:spcPts val="1000"/>
        </a:spcBef>
        <a:buClr>
          <a:schemeClr val="accent1"/>
        </a:buClr>
        <a:buFont typeface="Arial" panose="020B0604020202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440000" indent="-216000" algn="l" defTabSz="914400" rtl="0" eaLnBrk="1" latinLnBrk="0" hangingPunct="1">
        <a:lnSpc>
          <a:spcPts val="2400"/>
        </a:lnSpc>
        <a:spcBef>
          <a:spcPts val="1000"/>
        </a:spcBef>
        <a:buClr>
          <a:schemeClr val="accent1"/>
        </a:buClr>
        <a:buFont typeface="Open Sans" panose="020B0606030504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00000" indent="-216000" algn="l" defTabSz="914400" rtl="0" eaLnBrk="1" latinLnBrk="0" hangingPunct="1">
        <a:lnSpc>
          <a:spcPts val="2400"/>
        </a:lnSpc>
        <a:spcBef>
          <a:spcPts val="1000"/>
        </a:spcBef>
        <a:buClr>
          <a:schemeClr val="accent1"/>
        </a:buClr>
        <a:buFont typeface="Arial" panose="020B0604020202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461">
          <p15:clr>
            <a:srgbClr val="F26B43"/>
          </p15:clr>
        </p15:guide>
        <p15:guide id="4" pos="7423" userDrawn="1">
          <p15:clr>
            <a:srgbClr val="F26B43"/>
          </p15:clr>
        </p15:guide>
        <p15:guide id="7" orient="horz" pos="3770">
          <p15:clr>
            <a:srgbClr val="F26B43"/>
          </p15:clr>
        </p15:guide>
        <p15:guide id="8" orient="horz" pos="300">
          <p15:clr>
            <a:srgbClr val="F26B43"/>
          </p15:clr>
        </p15:guide>
        <p15:guide id="12" orient="horz" pos="1049">
          <p15:clr>
            <a:srgbClr val="F26B43"/>
          </p15:clr>
        </p15:guide>
        <p15:guide id="13" pos="5133" userDrawn="1">
          <p15:clr>
            <a:srgbClr val="F26B43"/>
          </p15:clr>
        </p15:guide>
        <p15:guide id="14" pos="4430"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9F5E242B-5EBC-46C6-A5FE-FC3C9F027FCB}"/>
              </a:ext>
            </a:extLst>
          </p:cNvPr>
          <p:cNvSpPr>
            <a:spLocks noGrp="1"/>
          </p:cNvSpPr>
          <p:nvPr>
            <p:ph type="title"/>
          </p:nvPr>
        </p:nvSpPr>
        <p:spPr>
          <a:xfrm>
            <a:off x="732000" y="476250"/>
            <a:ext cx="10728163" cy="936000"/>
          </a:xfrm>
          <a:prstGeom prst="rect">
            <a:avLst/>
          </a:prstGeom>
        </p:spPr>
        <p:txBody>
          <a:bodyPr vert="horz" wrap="square" lIns="0" tIns="108000" rIns="0" bIns="0" rtlCol="0" anchor="t">
            <a:noAutofit/>
          </a:bodyPr>
          <a:lstStyle/>
          <a:p>
            <a:r>
              <a:rPr lang="en-GB" noProof="0" dirty="0"/>
              <a:t>Edit master title</a:t>
            </a:r>
          </a:p>
        </p:txBody>
      </p:sp>
      <p:sp>
        <p:nvSpPr>
          <p:cNvPr id="3" name="Textplatzhalter 2">
            <a:extLst>
              <a:ext uri="{FF2B5EF4-FFF2-40B4-BE49-F238E27FC236}">
                <a16:creationId xmlns:a16="http://schemas.microsoft.com/office/drawing/2014/main" id="{0BF8CE5A-434E-40F5-92A1-BD6569C529C1}"/>
              </a:ext>
            </a:extLst>
          </p:cNvPr>
          <p:cNvSpPr>
            <a:spLocks noGrp="1"/>
          </p:cNvSpPr>
          <p:nvPr>
            <p:ph type="body" idx="1"/>
          </p:nvPr>
        </p:nvSpPr>
        <p:spPr>
          <a:xfrm>
            <a:off x="732000" y="1665288"/>
            <a:ext cx="10728163" cy="4319587"/>
          </a:xfrm>
          <a:prstGeom prst="rect">
            <a:avLst/>
          </a:prstGeom>
        </p:spPr>
        <p:txBody>
          <a:bodyPr vert="horz" lIns="0" tIns="0" rIns="0" bIns="0" rtlCol="0">
            <a:noAutofit/>
          </a:bodyPr>
          <a:lstStyle/>
          <a:p>
            <a:pPr lvl="0"/>
            <a:r>
              <a:rPr lang="en-GB" noProof="0" dirty="0"/>
              <a:t>Edit master text</a:t>
            </a:r>
          </a:p>
        </p:txBody>
      </p:sp>
      <p:sp>
        <p:nvSpPr>
          <p:cNvPr id="5" name="Fußzeilenplatzhalter 4">
            <a:extLst>
              <a:ext uri="{FF2B5EF4-FFF2-40B4-BE49-F238E27FC236}">
                <a16:creationId xmlns:a16="http://schemas.microsoft.com/office/drawing/2014/main" id="{0C72D8F7-9F3A-492E-865D-D633241B6FCB}"/>
              </a:ext>
            </a:extLst>
          </p:cNvPr>
          <p:cNvSpPr>
            <a:spLocks noGrp="1"/>
          </p:cNvSpPr>
          <p:nvPr>
            <p:ph type="ftr" sz="quarter" idx="3"/>
          </p:nvPr>
        </p:nvSpPr>
        <p:spPr>
          <a:xfrm>
            <a:off x="6526306" y="6502837"/>
            <a:ext cx="4464423" cy="214780"/>
          </a:xfrm>
          <a:prstGeom prst="rect">
            <a:avLst/>
          </a:prstGeom>
        </p:spPr>
        <p:txBody>
          <a:bodyPr vert="horz" lIns="0" tIns="0" rIns="0" bIns="0" rtlCol="0" anchor="ctr"/>
          <a:lstStyle>
            <a:lvl1pPr algn="r">
              <a:defRPr sz="1000">
                <a:solidFill>
                  <a:schemeClr val="tx1">
                    <a:tint val="75000"/>
                  </a:schemeClr>
                </a:solidFill>
              </a:defRPr>
            </a:lvl1p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6" name="Foliennummernplatzhalter 5">
            <a:extLst>
              <a:ext uri="{FF2B5EF4-FFF2-40B4-BE49-F238E27FC236}">
                <a16:creationId xmlns:a16="http://schemas.microsoft.com/office/drawing/2014/main" id="{A957DBC9-0F49-4315-8802-0D7F8B5F1AF7}"/>
              </a:ext>
            </a:extLst>
          </p:cNvPr>
          <p:cNvSpPr>
            <a:spLocks noGrp="1"/>
          </p:cNvSpPr>
          <p:nvPr>
            <p:ph type="sldNum" sz="quarter" idx="4"/>
          </p:nvPr>
        </p:nvSpPr>
        <p:spPr>
          <a:xfrm>
            <a:off x="8610600" y="6326578"/>
            <a:ext cx="2380129" cy="214779"/>
          </a:xfrm>
          <a:prstGeom prst="rect">
            <a:avLst/>
          </a:prstGeom>
        </p:spPr>
        <p:txBody>
          <a:bodyPr vert="horz" lIns="0" tIns="0" rIns="0" bIns="0" rtlCol="0" anchor="ctr"/>
          <a:lstStyle>
            <a:lvl1pPr algn="r">
              <a:defRPr sz="1000">
                <a:solidFill>
                  <a:schemeClr val="tx1">
                    <a:tint val="75000"/>
                  </a:schemeClr>
                </a:solidFill>
              </a:defRPr>
            </a:lvl1pPr>
          </a:lstStyle>
          <a:p>
            <a:fld id="{BAB9D385-6C7B-42D4-B77F-8A26F8560B7B}" type="slidenum">
              <a:rPr lang="en-GB" noProof="0" smtClean="0"/>
              <a:pPr/>
              <a:t>‹#›</a:t>
            </a:fld>
            <a:endParaRPr lang="en-GB" noProof="0"/>
          </a:p>
        </p:txBody>
      </p:sp>
      <p:pic>
        <p:nvPicPr>
          <p:cNvPr id="8" name="Picture 7">
            <a:extLst>
              <a:ext uri="{FF2B5EF4-FFF2-40B4-BE49-F238E27FC236}">
                <a16:creationId xmlns:a16="http://schemas.microsoft.com/office/drawing/2014/main" id="{5079EC95-67A1-4B90-9BAD-7215364CA4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11123828" y="6253622"/>
            <a:ext cx="893539" cy="431554"/>
          </a:xfrm>
          <a:prstGeom prst="rect">
            <a:avLst/>
          </a:prstGeom>
          <a:noFill/>
        </p:spPr>
      </p:pic>
    </p:spTree>
    <p:extLst>
      <p:ext uri="{BB962C8B-B14F-4D97-AF65-F5344CB8AC3E}">
        <p14:creationId xmlns:p14="http://schemas.microsoft.com/office/powerpoint/2010/main" val="1177575356"/>
      </p:ext>
    </p:extLst>
  </p:cSld>
  <p:clrMap bg1="lt1" tx1="dk1" bg2="lt2" tx2="dk2" accent1="accent1" accent2="accent2" accent3="accent3" accent4="accent4" accent5="accent5" accent6="accent6" hlink="hlink" folHlink="folHlink"/>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ts val="3200"/>
        </a:lnSpc>
        <a:spcBef>
          <a:spcPct val="0"/>
        </a:spcBef>
        <a:buNone/>
        <a:defRPr sz="3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p:titleStyle>
    <p:bodyStyle>
      <a:lvl1pPr marL="285750" indent="-285750" algn="l" defTabSz="914400" rtl="0" eaLnBrk="1" latinLnBrk="0" hangingPunct="1">
        <a:lnSpc>
          <a:spcPts val="2400"/>
        </a:lnSpc>
        <a:spcBef>
          <a:spcPts val="1000"/>
        </a:spcBef>
        <a:buClr>
          <a:schemeClr val="accent1"/>
        </a:buClr>
        <a:buFont typeface="Arial" panose="020B0604020202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576000" indent="-216000" algn="l" defTabSz="914400" rtl="0" eaLnBrk="1" latinLnBrk="0" hangingPunct="1">
        <a:lnSpc>
          <a:spcPts val="2400"/>
        </a:lnSpc>
        <a:spcBef>
          <a:spcPts val="1000"/>
        </a:spcBef>
        <a:buClr>
          <a:schemeClr val="accent1"/>
        </a:buClr>
        <a:buFont typeface="Open Sans" panose="020B0606030504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008000" indent="-216000" algn="l" defTabSz="914400" rtl="0" eaLnBrk="1" latinLnBrk="0" hangingPunct="1">
        <a:lnSpc>
          <a:spcPts val="2400"/>
        </a:lnSpc>
        <a:spcBef>
          <a:spcPts val="1000"/>
        </a:spcBef>
        <a:buClr>
          <a:schemeClr val="accent1"/>
        </a:buClr>
        <a:buFont typeface="Arial" panose="020B0604020202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440000" indent="-216000" algn="l" defTabSz="914400" rtl="0" eaLnBrk="1" latinLnBrk="0" hangingPunct="1">
        <a:lnSpc>
          <a:spcPts val="2400"/>
        </a:lnSpc>
        <a:spcBef>
          <a:spcPts val="1000"/>
        </a:spcBef>
        <a:buClr>
          <a:schemeClr val="accent1"/>
        </a:buClr>
        <a:buFont typeface="Open Sans" panose="020B0606030504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00000" indent="-216000" algn="l" defTabSz="914400" rtl="0" eaLnBrk="1" latinLnBrk="0" hangingPunct="1">
        <a:lnSpc>
          <a:spcPts val="2400"/>
        </a:lnSpc>
        <a:spcBef>
          <a:spcPts val="1000"/>
        </a:spcBef>
        <a:buClr>
          <a:schemeClr val="accent1"/>
        </a:buClr>
        <a:buFont typeface="Arial" panose="020B0604020202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49">
          <p15:clr>
            <a:srgbClr val="F26B43"/>
          </p15:clr>
        </p15:guide>
        <p15:guide id="2" pos="461">
          <p15:clr>
            <a:srgbClr val="F26B43"/>
          </p15:clr>
        </p15:guide>
        <p15:guide id="3" pos="325">
          <p15:clr>
            <a:srgbClr val="F26B43"/>
          </p15:clr>
        </p15:guide>
        <p15:guide id="4" pos="7219">
          <p15:clr>
            <a:srgbClr val="F26B43"/>
          </p15:clr>
        </p15:guide>
        <p15:guide id="5" pos="7355">
          <p15:clr>
            <a:srgbClr val="F26B43"/>
          </p15:clr>
        </p15:guide>
        <p15:guide id="6" pos="4861">
          <p15:clr>
            <a:srgbClr val="F26B43"/>
          </p15:clr>
        </p15:guide>
        <p15:guide id="7" orient="horz" pos="3770">
          <p15:clr>
            <a:srgbClr val="F26B43"/>
          </p15:clr>
        </p15:guide>
        <p15:guide id="8" orient="horz" pos="300">
          <p15:clr>
            <a:srgbClr val="F26B43"/>
          </p15:clr>
        </p15:guide>
        <p15:guide id="10" pos="4407">
          <p15:clr>
            <a:srgbClr val="F26B43"/>
          </p15:clr>
        </p15:guide>
        <p15:guide id="11" pos="5133">
          <p15:clr>
            <a:srgbClr val="F26B43"/>
          </p15:clr>
        </p15:guide>
        <p15:guide id="12" pos="7423">
          <p15:clr>
            <a:srgbClr val="F26B43"/>
          </p15:clr>
        </p15:guide>
        <p15:guide id="13" orient="horz" pos="1774">
          <p15:clr>
            <a:srgbClr val="F26B43"/>
          </p15:clr>
        </p15:guide>
        <p15:guide id="14" orient="horz" pos="1230">
          <p15:clr>
            <a:srgbClr val="F26B43"/>
          </p15:clr>
        </p15:guide>
        <p15:guide id="15" orient="horz" pos="3294">
          <p15:clr>
            <a:srgbClr val="F26B43"/>
          </p15:clr>
        </p15:guide>
        <p15:guide id="16" orient="horz" pos="322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t="-12000" b="-12000"/>
          </a:stretch>
        </a:blipFill>
        <a:effectLst/>
      </p:bgPr>
    </p:bg>
    <p:spTree>
      <p:nvGrpSpPr>
        <p:cNvPr id="1" name=""/>
        <p:cNvGrpSpPr/>
        <p:nvPr/>
      </p:nvGrpSpPr>
      <p:grpSpPr>
        <a:xfrm>
          <a:off x="0" y="0"/>
          <a:ext cx="0" cy="0"/>
          <a:chOff x="0" y="0"/>
          <a:chExt cx="0" cy="0"/>
        </a:xfrm>
      </p:grpSpPr>
      <p:sp>
        <p:nvSpPr>
          <p:cNvPr id="8" name="Rechteck 7">
            <a:extLst>
              <a:ext uri="{FF2B5EF4-FFF2-40B4-BE49-F238E27FC236}">
                <a16:creationId xmlns:a16="http://schemas.microsoft.com/office/drawing/2014/main" id="{04F992C0-3A82-42AD-B744-14B9D0C7966B}"/>
              </a:ext>
            </a:extLst>
          </p:cNvPr>
          <p:cNvSpPr/>
          <p:nvPr userDrawn="1"/>
        </p:nvSpPr>
        <p:spPr>
          <a:xfrm>
            <a:off x="6096775" y="0"/>
            <a:ext cx="6098400" cy="6858000"/>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a:p>
        </p:txBody>
      </p:sp>
      <p:sp>
        <p:nvSpPr>
          <p:cNvPr id="5" name="Fußzeilenplatzhalter 4">
            <a:extLst>
              <a:ext uri="{FF2B5EF4-FFF2-40B4-BE49-F238E27FC236}">
                <a16:creationId xmlns:a16="http://schemas.microsoft.com/office/drawing/2014/main" id="{0C72D8F7-9F3A-492E-865D-D633241B6FCB}"/>
              </a:ext>
            </a:extLst>
          </p:cNvPr>
          <p:cNvSpPr>
            <a:spLocks noGrp="1"/>
          </p:cNvSpPr>
          <p:nvPr>
            <p:ph type="ftr" sz="quarter" idx="3"/>
          </p:nvPr>
        </p:nvSpPr>
        <p:spPr>
          <a:xfrm>
            <a:off x="6526306" y="6502837"/>
            <a:ext cx="4464423" cy="214780"/>
          </a:xfrm>
          <a:prstGeom prst="rect">
            <a:avLst/>
          </a:prstGeom>
        </p:spPr>
        <p:txBody>
          <a:bodyPr vert="horz" lIns="0" tIns="0" rIns="0" bIns="0" rtlCol="0" anchor="ctr"/>
          <a:lstStyle>
            <a:lvl1pPr algn="r">
              <a:defRPr sz="1000">
                <a:solidFill>
                  <a:schemeClr val="tx1">
                    <a:tint val="75000"/>
                  </a:schemeClr>
                </a:solidFill>
              </a:defRPr>
            </a:lvl1p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6" name="Foliennummernplatzhalter 5">
            <a:extLst>
              <a:ext uri="{FF2B5EF4-FFF2-40B4-BE49-F238E27FC236}">
                <a16:creationId xmlns:a16="http://schemas.microsoft.com/office/drawing/2014/main" id="{A957DBC9-0F49-4315-8802-0D7F8B5F1AF7}"/>
              </a:ext>
            </a:extLst>
          </p:cNvPr>
          <p:cNvSpPr>
            <a:spLocks noGrp="1"/>
          </p:cNvSpPr>
          <p:nvPr>
            <p:ph type="sldNum" sz="quarter" idx="4"/>
          </p:nvPr>
        </p:nvSpPr>
        <p:spPr>
          <a:xfrm>
            <a:off x="8610600" y="6326578"/>
            <a:ext cx="2380129" cy="214779"/>
          </a:xfrm>
          <a:prstGeom prst="rect">
            <a:avLst/>
          </a:prstGeom>
        </p:spPr>
        <p:txBody>
          <a:bodyPr vert="horz" lIns="0" tIns="0" rIns="0" bIns="0" rtlCol="0" anchor="ctr"/>
          <a:lstStyle>
            <a:lvl1pPr algn="r">
              <a:defRPr sz="10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BAB9D385-6C7B-42D4-B77F-8A26F8560B7B}" type="slidenum">
              <a:rPr lang="en-GB" smtClean="0"/>
              <a:pPr/>
              <a:t>‹#›</a:t>
            </a:fld>
            <a:endParaRPr lang="en-GB"/>
          </a:p>
        </p:txBody>
      </p:sp>
      <p:sp>
        <p:nvSpPr>
          <p:cNvPr id="9" name="Titelplatzhalter 1">
            <a:extLst>
              <a:ext uri="{FF2B5EF4-FFF2-40B4-BE49-F238E27FC236}">
                <a16:creationId xmlns:a16="http://schemas.microsoft.com/office/drawing/2014/main" id="{C973AA7E-3B6F-4161-A787-1BB519584328}"/>
              </a:ext>
            </a:extLst>
          </p:cNvPr>
          <p:cNvSpPr>
            <a:spLocks noGrp="1"/>
          </p:cNvSpPr>
          <p:nvPr>
            <p:ph type="title"/>
          </p:nvPr>
        </p:nvSpPr>
        <p:spPr>
          <a:xfrm>
            <a:off x="732000" y="504000"/>
            <a:ext cx="10728000" cy="936000"/>
          </a:xfrm>
          <a:prstGeom prst="rect">
            <a:avLst/>
          </a:prstGeom>
        </p:spPr>
        <p:txBody>
          <a:bodyPr vert="horz" wrap="square" lIns="0" tIns="108000" rIns="0" bIns="0" rtlCol="0" anchor="t">
            <a:noAutofit/>
          </a:bodyPr>
          <a:lstStyle/>
          <a:p>
            <a:r>
              <a:rPr lang="en-GB" noProof="0" dirty="0"/>
              <a:t>Edit master title</a:t>
            </a:r>
          </a:p>
        </p:txBody>
      </p:sp>
      <p:sp>
        <p:nvSpPr>
          <p:cNvPr id="10" name="Textplatzhalter 2">
            <a:extLst>
              <a:ext uri="{FF2B5EF4-FFF2-40B4-BE49-F238E27FC236}">
                <a16:creationId xmlns:a16="http://schemas.microsoft.com/office/drawing/2014/main" id="{04993E0C-1463-438C-A052-0EE1E7E7146E}"/>
              </a:ext>
            </a:extLst>
          </p:cNvPr>
          <p:cNvSpPr>
            <a:spLocks noGrp="1"/>
          </p:cNvSpPr>
          <p:nvPr>
            <p:ph type="body" idx="1"/>
          </p:nvPr>
        </p:nvSpPr>
        <p:spPr>
          <a:xfrm>
            <a:off x="732000" y="1665288"/>
            <a:ext cx="10728000" cy="4319587"/>
          </a:xfrm>
          <a:prstGeom prst="rect">
            <a:avLst/>
          </a:prstGeom>
        </p:spPr>
        <p:txBody>
          <a:bodyPr vert="horz" lIns="0" tIns="0" rIns="0" bIns="0" rtlCol="0">
            <a:noAutofit/>
          </a:bodyPr>
          <a:lstStyle/>
          <a:p>
            <a:pPr lvl="0"/>
            <a:r>
              <a:rPr lang="en-GB" noProof="0" dirty="0"/>
              <a:t>Edit master text</a:t>
            </a:r>
          </a:p>
        </p:txBody>
      </p:sp>
      <p:pic>
        <p:nvPicPr>
          <p:cNvPr id="11" name="Picture 7">
            <a:extLst>
              <a:ext uri="{FF2B5EF4-FFF2-40B4-BE49-F238E27FC236}">
                <a16:creationId xmlns:a16="http://schemas.microsoft.com/office/drawing/2014/main" id="{B47CAB57-89F0-4096-90BA-041FDC77EB02}"/>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tretch>
            <a:fillRect/>
          </a:stretch>
        </p:blipFill>
        <p:spPr bwMode="auto">
          <a:xfrm>
            <a:off x="11123828" y="6253622"/>
            <a:ext cx="893539" cy="431554"/>
          </a:xfrm>
          <a:prstGeom prst="rect">
            <a:avLst/>
          </a:prstGeom>
          <a:noFill/>
        </p:spPr>
      </p:pic>
    </p:spTree>
    <p:extLst>
      <p:ext uri="{BB962C8B-B14F-4D97-AF65-F5344CB8AC3E}">
        <p14:creationId xmlns:p14="http://schemas.microsoft.com/office/powerpoint/2010/main" val="2656121146"/>
      </p:ext>
    </p:extLst>
  </p:cSld>
  <p:clrMap bg1="lt1" tx1="dk1" bg2="lt2" tx2="dk2" accent1="accent1" accent2="accent2" accent3="accent3" accent4="accent4" accent5="accent5" accent6="accent6" hlink="hlink" folHlink="folHlink"/>
  <p:sldLayoutIdLst>
    <p:sldLayoutId id="2147483675" r:id="rId1"/>
    <p:sldLayoutId id="2147483685" r:id="rId2"/>
    <p:sldLayoutId id="2147483676" r:id="rId3"/>
    <p:sldLayoutId id="2147483684"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ts val="3400"/>
        </a:lnSpc>
        <a:spcBef>
          <a:spcPct val="0"/>
        </a:spcBef>
        <a:buNone/>
        <a:defRPr sz="3400"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p:titleStyle>
    <p:bodyStyle>
      <a:lvl1pPr marL="216000" indent="-216000" algn="l" defTabSz="914400" rtl="0" eaLnBrk="1" latinLnBrk="0" hangingPunct="1">
        <a:lnSpc>
          <a:spcPts val="2400"/>
        </a:lnSpc>
        <a:spcBef>
          <a:spcPts val="1000"/>
        </a:spcBef>
        <a:buClr>
          <a:schemeClr val="accent1"/>
        </a:buClr>
        <a:buFont typeface="Arial" panose="020B0604020202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576000" indent="-216000" algn="l" defTabSz="914400" rtl="0" eaLnBrk="1" latinLnBrk="0" hangingPunct="1">
        <a:lnSpc>
          <a:spcPts val="2400"/>
        </a:lnSpc>
        <a:spcBef>
          <a:spcPts val="500"/>
        </a:spcBef>
        <a:buClr>
          <a:schemeClr val="accent1"/>
        </a:buClr>
        <a:buFont typeface="Open Sans" panose="020B0606030504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008000" indent="-216000" algn="l" defTabSz="914400" rtl="0" eaLnBrk="1" latinLnBrk="0" hangingPunct="1">
        <a:lnSpc>
          <a:spcPts val="2400"/>
        </a:lnSpc>
        <a:spcBef>
          <a:spcPts val="500"/>
        </a:spcBef>
        <a:buClr>
          <a:schemeClr val="accent1"/>
        </a:buClr>
        <a:buFont typeface="Arial" panose="020B0604020202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440000" indent="-216000" algn="l" defTabSz="914400" rtl="0" eaLnBrk="1" latinLnBrk="0" hangingPunct="1">
        <a:lnSpc>
          <a:spcPts val="2400"/>
        </a:lnSpc>
        <a:spcBef>
          <a:spcPts val="500"/>
        </a:spcBef>
        <a:buClr>
          <a:schemeClr val="accent1"/>
        </a:buClr>
        <a:buFont typeface="Arial" panose="020B0604020202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800000" indent="-216000" algn="l" defTabSz="914400" rtl="0" eaLnBrk="1" latinLnBrk="0" hangingPunct="1">
        <a:lnSpc>
          <a:spcPts val="2400"/>
        </a:lnSpc>
        <a:spcBef>
          <a:spcPts val="500"/>
        </a:spcBef>
        <a:buClr>
          <a:schemeClr val="accent1"/>
        </a:buClr>
        <a:buFont typeface="Arial" panose="020B0604020202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49" userDrawn="1">
          <p15:clr>
            <a:srgbClr val="F26B43"/>
          </p15:clr>
        </p15:guide>
        <p15:guide id="4" pos="4112" userDrawn="1">
          <p15:clr>
            <a:srgbClr val="F26B43"/>
          </p15:clr>
        </p15:guide>
        <p15:guide id="7" orient="horz" pos="3770" userDrawn="1">
          <p15:clr>
            <a:srgbClr val="F26B43"/>
          </p15:clr>
        </p15:guide>
        <p15:guide id="8" pos="7219" userDrawn="1">
          <p15:clr>
            <a:srgbClr val="F26B43"/>
          </p15:clr>
        </p15:guide>
        <p15:guide id="9" pos="216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98DA05-034B-44A9-827A-0A05B13F172C}"/>
              </a:ext>
            </a:extLst>
          </p:cNvPr>
          <p:cNvSpPr>
            <a:spLocks noGrp="1"/>
          </p:cNvSpPr>
          <p:nvPr>
            <p:ph type="title"/>
          </p:nvPr>
        </p:nvSpPr>
        <p:spPr/>
        <p:txBody>
          <a:bodyPr/>
          <a:lstStyle/>
          <a:p>
            <a:r>
              <a:rPr lang="en-GB" dirty="0" err="1"/>
              <a:t>Behavior</a:t>
            </a:r>
            <a:r>
              <a:rPr lang="en-GB" dirty="0"/>
              <a:t> and you</a:t>
            </a:r>
          </a:p>
        </p:txBody>
      </p:sp>
      <p:sp>
        <p:nvSpPr>
          <p:cNvPr id="4" name="Untertitel 3">
            <a:extLst>
              <a:ext uri="{FF2B5EF4-FFF2-40B4-BE49-F238E27FC236}">
                <a16:creationId xmlns:a16="http://schemas.microsoft.com/office/drawing/2014/main" id="{7FAE0C1B-499E-428D-8B38-53E75A890EB4}"/>
              </a:ext>
            </a:extLst>
          </p:cNvPr>
          <p:cNvSpPr>
            <a:spLocks noGrp="1"/>
          </p:cNvSpPr>
          <p:nvPr>
            <p:ph type="subTitle" idx="1"/>
          </p:nvPr>
        </p:nvSpPr>
        <p:spPr/>
        <p:txBody>
          <a:bodyPr/>
          <a:lstStyle/>
          <a:p>
            <a:r>
              <a:rPr lang="en-GB" dirty="0"/>
              <a:t>Munich | 09.11.2018 | Martin Lechner</a:t>
            </a:r>
          </a:p>
        </p:txBody>
      </p:sp>
    </p:spTree>
    <p:extLst>
      <p:ext uri="{BB962C8B-B14F-4D97-AF65-F5344CB8AC3E}">
        <p14:creationId xmlns:p14="http://schemas.microsoft.com/office/powerpoint/2010/main" val="1918417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3A62B-11D9-804A-B984-074463CDF5B6}"/>
              </a:ext>
            </a:extLst>
          </p:cNvPr>
          <p:cNvSpPr>
            <a:spLocks noGrp="1"/>
          </p:cNvSpPr>
          <p:nvPr>
            <p:ph type="title"/>
          </p:nvPr>
        </p:nvSpPr>
        <p:spPr>
          <a:xfrm>
            <a:off x="515937" y="476250"/>
            <a:ext cx="10944225" cy="525785"/>
          </a:xfrm>
        </p:spPr>
        <p:txBody>
          <a:bodyPr/>
          <a:lstStyle/>
          <a:p>
            <a:r>
              <a:rPr lang="en-US" dirty="0"/>
              <a:t>Thank you / Resources</a:t>
            </a:r>
          </a:p>
        </p:txBody>
      </p:sp>
      <p:sp>
        <p:nvSpPr>
          <p:cNvPr id="3" name="Footer Placeholder 2">
            <a:extLst>
              <a:ext uri="{FF2B5EF4-FFF2-40B4-BE49-F238E27FC236}">
                <a16:creationId xmlns:a16="http://schemas.microsoft.com/office/drawing/2014/main" id="{7B6DC0A2-F484-7245-A6AB-4D2A33C345C9}"/>
              </a:ext>
            </a:extLst>
          </p:cNvPr>
          <p:cNvSpPr>
            <a:spLocks noGrp="1"/>
          </p:cNvSpPr>
          <p:nvPr>
            <p:ph type="ftr" sz="quarter" idx="10"/>
          </p:nvPr>
        </p:nvSpPr>
        <p:spPr/>
        <p:txBody>
          <a:body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4" name="Slide Number Placeholder 3">
            <a:extLst>
              <a:ext uri="{FF2B5EF4-FFF2-40B4-BE49-F238E27FC236}">
                <a16:creationId xmlns:a16="http://schemas.microsoft.com/office/drawing/2014/main" id="{CB943C9F-EA35-8647-B4A2-285944ADD370}"/>
              </a:ext>
            </a:extLst>
          </p:cNvPr>
          <p:cNvSpPr>
            <a:spLocks noGrp="1"/>
          </p:cNvSpPr>
          <p:nvPr>
            <p:ph type="sldNum" sz="quarter" idx="11"/>
          </p:nvPr>
        </p:nvSpPr>
        <p:spPr/>
        <p:txBody>
          <a:bodyPr/>
          <a:lstStyle/>
          <a:p>
            <a:fld id="{BAB9D385-6C7B-42D4-B77F-8A26F8560B7B}" type="slidenum">
              <a:rPr lang="en-GB" noProof="0" smtClean="0"/>
              <a:t>10</a:t>
            </a:fld>
            <a:endParaRPr lang="en-GB" noProof="0"/>
          </a:p>
        </p:txBody>
      </p:sp>
      <p:sp>
        <p:nvSpPr>
          <p:cNvPr id="6" name="Rectangle 5">
            <a:extLst>
              <a:ext uri="{FF2B5EF4-FFF2-40B4-BE49-F238E27FC236}">
                <a16:creationId xmlns:a16="http://schemas.microsoft.com/office/drawing/2014/main" id="{A263923C-41E6-8846-B195-50EFE337A053}"/>
              </a:ext>
            </a:extLst>
          </p:cNvPr>
          <p:cNvSpPr/>
          <p:nvPr/>
        </p:nvSpPr>
        <p:spPr>
          <a:xfrm>
            <a:off x="515937" y="1691372"/>
            <a:ext cx="8186737" cy="369332"/>
          </a:xfrm>
          <a:prstGeom prst="rect">
            <a:avLst/>
          </a:prstGeom>
        </p:spPr>
        <p:txBody>
          <a:bodyPr wrap="square">
            <a:spAutoFit/>
          </a:bodyPr>
          <a:lstStyle/>
          <a:p>
            <a:r>
              <a:rPr lang="en-US" dirty="0"/>
              <a:t>https://</a:t>
            </a:r>
            <a:r>
              <a:rPr lang="en-US" dirty="0" err="1"/>
              <a:t>blog.scalac.io</a:t>
            </a:r>
            <a:r>
              <a:rPr lang="en-US" dirty="0"/>
              <a:t>/2017/04/19/</a:t>
            </a:r>
            <a:r>
              <a:rPr lang="en-US" dirty="0" err="1"/>
              <a:t>typeclasses</a:t>
            </a:r>
            <a:r>
              <a:rPr lang="en-US" dirty="0"/>
              <a:t>-in-</a:t>
            </a:r>
            <a:r>
              <a:rPr lang="en-US" dirty="0" err="1"/>
              <a:t>scala.html</a:t>
            </a:r>
            <a:endParaRPr lang="en-US" dirty="0"/>
          </a:p>
        </p:txBody>
      </p:sp>
      <p:sp>
        <p:nvSpPr>
          <p:cNvPr id="7" name="Rectangle 6">
            <a:extLst>
              <a:ext uri="{FF2B5EF4-FFF2-40B4-BE49-F238E27FC236}">
                <a16:creationId xmlns:a16="http://schemas.microsoft.com/office/drawing/2014/main" id="{B1923E3A-8761-B644-B0E1-5D3D75F13616}"/>
              </a:ext>
            </a:extLst>
          </p:cNvPr>
          <p:cNvSpPr/>
          <p:nvPr/>
        </p:nvSpPr>
        <p:spPr>
          <a:xfrm>
            <a:off x="515937" y="2060704"/>
            <a:ext cx="4631396" cy="369332"/>
          </a:xfrm>
          <a:prstGeom prst="rect">
            <a:avLst/>
          </a:prstGeom>
        </p:spPr>
        <p:txBody>
          <a:bodyPr wrap="none">
            <a:spAutoFit/>
          </a:bodyPr>
          <a:lstStyle/>
          <a:p>
            <a:r>
              <a:rPr lang="en-US" dirty="0"/>
              <a:t>https://</a:t>
            </a:r>
            <a:r>
              <a:rPr lang="en-US" dirty="0" err="1"/>
              <a:t>github.com</a:t>
            </a:r>
            <a:r>
              <a:rPr lang="en-US" dirty="0"/>
              <a:t>/</a:t>
            </a:r>
            <a:r>
              <a:rPr lang="en-US" dirty="0" err="1"/>
              <a:t>mpilquist</a:t>
            </a:r>
            <a:r>
              <a:rPr lang="en-US" dirty="0"/>
              <a:t>/simulacrum</a:t>
            </a:r>
          </a:p>
        </p:txBody>
      </p:sp>
      <p:sp>
        <p:nvSpPr>
          <p:cNvPr id="8" name="Rectangle 7">
            <a:extLst>
              <a:ext uri="{FF2B5EF4-FFF2-40B4-BE49-F238E27FC236}">
                <a16:creationId xmlns:a16="http://schemas.microsoft.com/office/drawing/2014/main" id="{6620DF76-823D-9D4B-BDBE-A6F89142B866}"/>
              </a:ext>
            </a:extLst>
          </p:cNvPr>
          <p:cNvSpPr/>
          <p:nvPr/>
        </p:nvSpPr>
        <p:spPr>
          <a:xfrm>
            <a:off x="515937" y="2430036"/>
            <a:ext cx="5215274" cy="369332"/>
          </a:xfrm>
          <a:prstGeom prst="rect">
            <a:avLst/>
          </a:prstGeom>
        </p:spPr>
        <p:txBody>
          <a:bodyPr wrap="none">
            <a:spAutoFit/>
          </a:bodyPr>
          <a:lstStyle/>
          <a:p>
            <a:r>
              <a:rPr lang="en-US" dirty="0"/>
              <a:t>https://</a:t>
            </a:r>
            <a:r>
              <a:rPr lang="en-US" dirty="0" err="1"/>
              <a:t>propensive.com</a:t>
            </a:r>
            <a:r>
              <a:rPr lang="en-US" dirty="0"/>
              <a:t>/opensource/magnolia/</a:t>
            </a:r>
          </a:p>
        </p:txBody>
      </p:sp>
      <p:sp>
        <p:nvSpPr>
          <p:cNvPr id="9" name="Rectangle 8">
            <a:extLst>
              <a:ext uri="{FF2B5EF4-FFF2-40B4-BE49-F238E27FC236}">
                <a16:creationId xmlns:a16="http://schemas.microsoft.com/office/drawing/2014/main" id="{B771B04A-CF03-B141-82F6-D19EF36CDE60}"/>
              </a:ext>
            </a:extLst>
          </p:cNvPr>
          <p:cNvSpPr/>
          <p:nvPr/>
        </p:nvSpPr>
        <p:spPr>
          <a:xfrm>
            <a:off x="515937" y="2799368"/>
            <a:ext cx="3354188" cy="369332"/>
          </a:xfrm>
          <a:prstGeom prst="rect">
            <a:avLst/>
          </a:prstGeom>
        </p:spPr>
        <p:txBody>
          <a:bodyPr wrap="none">
            <a:spAutoFit/>
          </a:bodyPr>
          <a:lstStyle/>
          <a:p>
            <a:r>
              <a:rPr lang="en-US" dirty="0"/>
              <a:t>https://</a:t>
            </a:r>
            <a:r>
              <a:rPr lang="en-US" dirty="0" err="1"/>
              <a:t>github.com</a:t>
            </a:r>
            <a:r>
              <a:rPr lang="en-US" dirty="0"/>
              <a:t>/</a:t>
            </a:r>
            <a:r>
              <a:rPr lang="en-US" dirty="0" err="1"/>
              <a:t>circe</a:t>
            </a:r>
            <a:r>
              <a:rPr lang="en-US" dirty="0"/>
              <a:t>/</a:t>
            </a:r>
            <a:r>
              <a:rPr lang="en-US" dirty="0" err="1"/>
              <a:t>circe</a:t>
            </a:r>
            <a:endParaRPr lang="en-US" dirty="0"/>
          </a:p>
        </p:txBody>
      </p:sp>
    </p:spTree>
    <p:extLst>
      <p:ext uri="{BB962C8B-B14F-4D97-AF65-F5344CB8AC3E}">
        <p14:creationId xmlns:p14="http://schemas.microsoft.com/office/powerpoint/2010/main" val="265254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3FF3C-7427-DB43-9EC6-5820FFB9E1C7}"/>
              </a:ext>
            </a:extLst>
          </p:cNvPr>
          <p:cNvSpPr>
            <a:spLocks noGrp="1"/>
          </p:cNvSpPr>
          <p:nvPr>
            <p:ph type="title"/>
          </p:nvPr>
        </p:nvSpPr>
        <p:spPr/>
        <p:txBody>
          <a:bodyPr/>
          <a:lstStyle/>
          <a:p>
            <a:r>
              <a:rPr lang="en-US" dirty="0" err="1"/>
              <a:t>Typeclasses</a:t>
            </a:r>
            <a:r>
              <a:rPr lang="en-US" dirty="0"/>
              <a:t> to the rescue! </a:t>
            </a:r>
          </a:p>
        </p:txBody>
      </p:sp>
      <p:sp>
        <p:nvSpPr>
          <p:cNvPr id="3" name="Footer Placeholder 2">
            <a:extLst>
              <a:ext uri="{FF2B5EF4-FFF2-40B4-BE49-F238E27FC236}">
                <a16:creationId xmlns:a16="http://schemas.microsoft.com/office/drawing/2014/main" id="{22193A69-D927-D646-A997-70DFA6E7A326}"/>
              </a:ext>
            </a:extLst>
          </p:cNvPr>
          <p:cNvSpPr>
            <a:spLocks noGrp="1"/>
          </p:cNvSpPr>
          <p:nvPr>
            <p:ph type="ftr" sz="quarter" idx="10"/>
          </p:nvPr>
        </p:nvSpPr>
        <p:spPr/>
        <p:txBody>
          <a:body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4" name="Slide Number Placeholder 3">
            <a:extLst>
              <a:ext uri="{FF2B5EF4-FFF2-40B4-BE49-F238E27FC236}">
                <a16:creationId xmlns:a16="http://schemas.microsoft.com/office/drawing/2014/main" id="{DD1EA106-EF06-B146-92CD-F5C9DCB80DD5}"/>
              </a:ext>
            </a:extLst>
          </p:cNvPr>
          <p:cNvSpPr>
            <a:spLocks noGrp="1"/>
          </p:cNvSpPr>
          <p:nvPr>
            <p:ph type="sldNum" sz="quarter" idx="11"/>
          </p:nvPr>
        </p:nvSpPr>
        <p:spPr/>
        <p:txBody>
          <a:bodyPr/>
          <a:lstStyle/>
          <a:p>
            <a:fld id="{BAB9D385-6C7B-42D4-B77F-8A26F8560B7B}" type="slidenum">
              <a:rPr lang="en-GB" noProof="0" smtClean="0"/>
              <a:t>2</a:t>
            </a:fld>
            <a:endParaRPr lang="en-GB" noProof="0"/>
          </a:p>
        </p:txBody>
      </p:sp>
      <p:sp>
        <p:nvSpPr>
          <p:cNvPr id="5" name="Content Placeholder 4">
            <a:extLst>
              <a:ext uri="{FF2B5EF4-FFF2-40B4-BE49-F238E27FC236}">
                <a16:creationId xmlns:a16="http://schemas.microsoft.com/office/drawing/2014/main" id="{24DD7A51-285B-A647-8EF4-060213A012C6}"/>
              </a:ext>
            </a:extLst>
          </p:cNvPr>
          <p:cNvSpPr>
            <a:spLocks noGrp="1"/>
          </p:cNvSpPr>
          <p:nvPr>
            <p:ph sz="quarter" idx="12"/>
          </p:nvPr>
        </p:nvSpPr>
        <p:spPr/>
        <p:txBody>
          <a:bodyPr/>
          <a:lstStyle/>
          <a:p>
            <a:r>
              <a:rPr lang="en-US" dirty="0"/>
              <a:t>Push implementation details out of your code</a:t>
            </a:r>
          </a:p>
          <a:p>
            <a:r>
              <a:rPr lang="en-US" dirty="0"/>
              <a:t>Enhance types with behavior</a:t>
            </a:r>
          </a:p>
          <a:p>
            <a:r>
              <a:rPr lang="en-US" dirty="0"/>
              <a:t>Ad-Hoc Polymorphism</a:t>
            </a:r>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179727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EF71-BAB4-9647-99FC-E7A0C6D55D87}"/>
              </a:ext>
            </a:extLst>
          </p:cNvPr>
          <p:cNvSpPr>
            <a:spLocks noGrp="1"/>
          </p:cNvSpPr>
          <p:nvPr>
            <p:ph type="title"/>
          </p:nvPr>
        </p:nvSpPr>
        <p:spPr/>
        <p:txBody>
          <a:bodyPr/>
          <a:lstStyle/>
          <a:p>
            <a:r>
              <a:rPr lang="en-US" dirty="0" err="1"/>
              <a:t>Typeclass</a:t>
            </a:r>
            <a:r>
              <a:rPr lang="en-US" dirty="0"/>
              <a:t> definition</a:t>
            </a:r>
          </a:p>
        </p:txBody>
      </p:sp>
      <p:sp>
        <p:nvSpPr>
          <p:cNvPr id="3" name="Footer Placeholder 2">
            <a:extLst>
              <a:ext uri="{FF2B5EF4-FFF2-40B4-BE49-F238E27FC236}">
                <a16:creationId xmlns:a16="http://schemas.microsoft.com/office/drawing/2014/main" id="{4DC2427E-5641-8D49-A199-DCBEBD847C5A}"/>
              </a:ext>
            </a:extLst>
          </p:cNvPr>
          <p:cNvSpPr>
            <a:spLocks noGrp="1"/>
          </p:cNvSpPr>
          <p:nvPr>
            <p:ph type="ftr" sz="quarter" idx="10"/>
          </p:nvPr>
        </p:nvSpPr>
        <p:spPr/>
        <p:txBody>
          <a:body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4" name="Slide Number Placeholder 3">
            <a:extLst>
              <a:ext uri="{FF2B5EF4-FFF2-40B4-BE49-F238E27FC236}">
                <a16:creationId xmlns:a16="http://schemas.microsoft.com/office/drawing/2014/main" id="{88AFA115-5084-C946-9B5A-1F29E4597996}"/>
              </a:ext>
            </a:extLst>
          </p:cNvPr>
          <p:cNvSpPr>
            <a:spLocks noGrp="1"/>
          </p:cNvSpPr>
          <p:nvPr>
            <p:ph type="sldNum" sz="quarter" idx="11"/>
          </p:nvPr>
        </p:nvSpPr>
        <p:spPr/>
        <p:txBody>
          <a:bodyPr/>
          <a:lstStyle/>
          <a:p>
            <a:fld id="{BAB9D385-6C7B-42D4-B77F-8A26F8560B7B}" type="slidenum">
              <a:rPr lang="en-GB" noProof="0" smtClean="0"/>
              <a:t>3</a:t>
            </a:fld>
            <a:endParaRPr lang="en-GB" noProof="0"/>
          </a:p>
        </p:txBody>
      </p:sp>
      <p:pic>
        <p:nvPicPr>
          <p:cNvPr id="10" name="Picture 9">
            <a:extLst>
              <a:ext uri="{FF2B5EF4-FFF2-40B4-BE49-F238E27FC236}">
                <a16:creationId xmlns:a16="http://schemas.microsoft.com/office/drawing/2014/main" id="{36EC3202-AB55-A64E-8037-95E136EC75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0899" y="2400300"/>
            <a:ext cx="5194300" cy="2057400"/>
          </a:xfrm>
          <a:prstGeom prst="rect">
            <a:avLst/>
          </a:prstGeom>
        </p:spPr>
      </p:pic>
    </p:spTree>
    <p:extLst>
      <p:ext uri="{BB962C8B-B14F-4D97-AF65-F5344CB8AC3E}">
        <p14:creationId xmlns:p14="http://schemas.microsoft.com/office/powerpoint/2010/main" val="576945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EF71-BAB4-9647-99FC-E7A0C6D55D87}"/>
              </a:ext>
            </a:extLst>
          </p:cNvPr>
          <p:cNvSpPr>
            <a:spLocks noGrp="1"/>
          </p:cNvSpPr>
          <p:nvPr>
            <p:ph type="title"/>
          </p:nvPr>
        </p:nvSpPr>
        <p:spPr/>
        <p:txBody>
          <a:bodyPr/>
          <a:lstStyle/>
          <a:p>
            <a:r>
              <a:rPr lang="en-US" dirty="0"/>
              <a:t>Commonly seen things</a:t>
            </a:r>
          </a:p>
        </p:txBody>
      </p:sp>
      <p:sp>
        <p:nvSpPr>
          <p:cNvPr id="3" name="Footer Placeholder 2">
            <a:extLst>
              <a:ext uri="{FF2B5EF4-FFF2-40B4-BE49-F238E27FC236}">
                <a16:creationId xmlns:a16="http://schemas.microsoft.com/office/drawing/2014/main" id="{4DC2427E-5641-8D49-A199-DCBEBD847C5A}"/>
              </a:ext>
            </a:extLst>
          </p:cNvPr>
          <p:cNvSpPr>
            <a:spLocks noGrp="1"/>
          </p:cNvSpPr>
          <p:nvPr>
            <p:ph type="ftr" sz="quarter" idx="10"/>
          </p:nvPr>
        </p:nvSpPr>
        <p:spPr/>
        <p:txBody>
          <a:body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4" name="Slide Number Placeholder 3">
            <a:extLst>
              <a:ext uri="{FF2B5EF4-FFF2-40B4-BE49-F238E27FC236}">
                <a16:creationId xmlns:a16="http://schemas.microsoft.com/office/drawing/2014/main" id="{88AFA115-5084-C946-9B5A-1F29E4597996}"/>
              </a:ext>
            </a:extLst>
          </p:cNvPr>
          <p:cNvSpPr>
            <a:spLocks noGrp="1"/>
          </p:cNvSpPr>
          <p:nvPr>
            <p:ph type="sldNum" sz="quarter" idx="11"/>
          </p:nvPr>
        </p:nvSpPr>
        <p:spPr/>
        <p:txBody>
          <a:bodyPr/>
          <a:lstStyle/>
          <a:p>
            <a:fld id="{BAB9D385-6C7B-42D4-B77F-8A26F8560B7B}" type="slidenum">
              <a:rPr lang="en-GB" noProof="0" smtClean="0"/>
              <a:t>4</a:t>
            </a:fld>
            <a:endParaRPr lang="en-GB" noProof="0"/>
          </a:p>
        </p:txBody>
      </p:sp>
      <p:pic>
        <p:nvPicPr>
          <p:cNvPr id="6" name="Picture 5">
            <a:extLst>
              <a:ext uri="{FF2B5EF4-FFF2-40B4-BE49-F238E27FC236}">
                <a16:creationId xmlns:a16="http://schemas.microsoft.com/office/drawing/2014/main" id="{BACE7E22-C6C6-2343-A2E8-399DF5405E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076776"/>
            <a:ext cx="10820399" cy="5384703"/>
          </a:xfrm>
          <a:prstGeom prst="rect">
            <a:avLst/>
          </a:prstGeom>
        </p:spPr>
      </p:pic>
    </p:spTree>
    <p:extLst>
      <p:ext uri="{BB962C8B-B14F-4D97-AF65-F5344CB8AC3E}">
        <p14:creationId xmlns:p14="http://schemas.microsoft.com/office/powerpoint/2010/main" val="1122345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EF71-BAB4-9647-99FC-E7A0C6D55D87}"/>
              </a:ext>
            </a:extLst>
          </p:cNvPr>
          <p:cNvSpPr>
            <a:spLocks noGrp="1"/>
          </p:cNvSpPr>
          <p:nvPr>
            <p:ph type="title"/>
          </p:nvPr>
        </p:nvSpPr>
        <p:spPr/>
        <p:txBody>
          <a:bodyPr/>
          <a:lstStyle/>
          <a:p>
            <a:r>
              <a:rPr lang="en-US" dirty="0"/>
              <a:t>Operations</a:t>
            </a:r>
          </a:p>
        </p:txBody>
      </p:sp>
      <p:sp>
        <p:nvSpPr>
          <p:cNvPr id="3" name="Footer Placeholder 2">
            <a:extLst>
              <a:ext uri="{FF2B5EF4-FFF2-40B4-BE49-F238E27FC236}">
                <a16:creationId xmlns:a16="http://schemas.microsoft.com/office/drawing/2014/main" id="{4DC2427E-5641-8D49-A199-DCBEBD847C5A}"/>
              </a:ext>
            </a:extLst>
          </p:cNvPr>
          <p:cNvSpPr>
            <a:spLocks noGrp="1"/>
          </p:cNvSpPr>
          <p:nvPr>
            <p:ph type="ftr" sz="quarter" idx="10"/>
          </p:nvPr>
        </p:nvSpPr>
        <p:spPr/>
        <p:txBody>
          <a:body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4" name="Slide Number Placeholder 3">
            <a:extLst>
              <a:ext uri="{FF2B5EF4-FFF2-40B4-BE49-F238E27FC236}">
                <a16:creationId xmlns:a16="http://schemas.microsoft.com/office/drawing/2014/main" id="{88AFA115-5084-C946-9B5A-1F29E4597996}"/>
              </a:ext>
            </a:extLst>
          </p:cNvPr>
          <p:cNvSpPr>
            <a:spLocks noGrp="1"/>
          </p:cNvSpPr>
          <p:nvPr>
            <p:ph type="sldNum" sz="quarter" idx="11"/>
          </p:nvPr>
        </p:nvSpPr>
        <p:spPr/>
        <p:txBody>
          <a:bodyPr/>
          <a:lstStyle/>
          <a:p>
            <a:fld id="{BAB9D385-6C7B-42D4-B77F-8A26F8560B7B}" type="slidenum">
              <a:rPr lang="en-GB" noProof="0" smtClean="0"/>
              <a:t>5</a:t>
            </a:fld>
            <a:endParaRPr lang="en-GB" noProof="0"/>
          </a:p>
        </p:txBody>
      </p:sp>
      <p:pic>
        <p:nvPicPr>
          <p:cNvPr id="6" name="Picture 5">
            <a:extLst>
              <a:ext uri="{FF2B5EF4-FFF2-40B4-BE49-F238E27FC236}">
                <a16:creationId xmlns:a16="http://schemas.microsoft.com/office/drawing/2014/main" id="{A611C3EC-92E9-AD45-AF7D-BD7A9EB341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48754"/>
            <a:ext cx="12192000" cy="3160492"/>
          </a:xfrm>
          <a:prstGeom prst="rect">
            <a:avLst/>
          </a:prstGeom>
        </p:spPr>
      </p:pic>
    </p:spTree>
    <p:extLst>
      <p:ext uri="{BB962C8B-B14F-4D97-AF65-F5344CB8AC3E}">
        <p14:creationId xmlns:p14="http://schemas.microsoft.com/office/powerpoint/2010/main" val="6801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EF71-BAB4-9647-99FC-E7A0C6D55D87}"/>
              </a:ext>
            </a:extLst>
          </p:cNvPr>
          <p:cNvSpPr>
            <a:spLocks noGrp="1"/>
          </p:cNvSpPr>
          <p:nvPr>
            <p:ph type="title"/>
          </p:nvPr>
        </p:nvSpPr>
        <p:spPr/>
        <p:txBody>
          <a:bodyPr/>
          <a:lstStyle/>
          <a:p>
            <a:r>
              <a:rPr lang="en-US" dirty="0"/>
              <a:t>Simulacrum</a:t>
            </a:r>
          </a:p>
        </p:txBody>
      </p:sp>
      <p:sp>
        <p:nvSpPr>
          <p:cNvPr id="3" name="Footer Placeholder 2">
            <a:extLst>
              <a:ext uri="{FF2B5EF4-FFF2-40B4-BE49-F238E27FC236}">
                <a16:creationId xmlns:a16="http://schemas.microsoft.com/office/drawing/2014/main" id="{4DC2427E-5641-8D49-A199-DCBEBD847C5A}"/>
              </a:ext>
            </a:extLst>
          </p:cNvPr>
          <p:cNvSpPr>
            <a:spLocks noGrp="1"/>
          </p:cNvSpPr>
          <p:nvPr>
            <p:ph type="ftr" sz="quarter" idx="10"/>
          </p:nvPr>
        </p:nvSpPr>
        <p:spPr/>
        <p:txBody>
          <a:body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4" name="Slide Number Placeholder 3">
            <a:extLst>
              <a:ext uri="{FF2B5EF4-FFF2-40B4-BE49-F238E27FC236}">
                <a16:creationId xmlns:a16="http://schemas.microsoft.com/office/drawing/2014/main" id="{88AFA115-5084-C946-9B5A-1F29E4597996}"/>
              </a:ext>
            </a:extLst>
          </p:cNvPr>
          <p:cNvSpPr>
            <a:spLocks noGrp="1"/>
          </p:cNvSpPr>
          <p:nvPr>
            <p:ph type="sldNum" sz="quarter" idx="11"/>
          </p:nvPr>
        </p:nvSpPr>
        <p:spPr/>
        <p:txBody>
          <a:bodyPr/>
          <a:lstStyle/>
          <a:p>
            <a:fld id="{BAB9D385-6C7B-42D4-B77F-8A26F8560B7B}" type="slidenum">
              <a:rPr lang="en-GB" noProof="0" smtClean="0"/>
              <a:t>6</a:t>
            </a:fld>
            <a:endParaRPr lang="en-GB" noProof="0"/>
          </a:p>
        </p:txBody>
      </p:sp>
      <p:pic>
        <p:nvPicPr>
          <p:cNvPr id="6" name="Picture 5">
            <a:extLst>
              <a:ext uri="{FF2B5EF4-FFF2-40B4-BE49-F238E27FC236}">
                <a16:creationId xmlns:a16="http://schemas.microsoft.com/office/drawing/2014/main" id="{59E98B99-7834-F848-89F2-226832F253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9450" y="2349500"/>
            <a:ext cx="8293100" cy="2159000"/>
          </a:xfrm>
          <a:prstGeom prst="rect">
            <a:avLst/>
          </a:prstGeom>
        </p:spPr>
      </p:pic>
    </p:spTree>
    <p:extLst>
      <p:ext uri="{BB962C8B-B14F-4D97-AF65-F5344CB8AC3E}">
        <p14:creationId xmlns:p14="http://schemas.microsoft.com/office/powerpoint/2010/main" val="321235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EF71-BAB4-9647-99FC-E7A0C6D55D87}"/>
              </a:ext>
            </a:extLst>
          </p:cNvPr>
          <p:cNvSpPr>
            <a:spLocks noGrp="1"/>
          </p:cNvSpPr>
          <p:nvPr>
            <p:ph type="title"/>
          </p:nvPr>
        </p:nvSpPr>
        <p:spPr/>
        <p:txBody>
          <a:bodyPr/>
          <a:lstStyle/>
          <a:p>
            <a:r>
              <a:rPr lang="en-US" dirty="0"/>
              <a:t>Example</a:t>
            </a:r>
          </a:p>
        </p:txBody>
      </p:sp>
      <p:sp>
        <p:nvSpPr>
          <p:cNvPr id="3" name="Footer Placeholder 2">
            <a:extLst>
              <a:ext uri="{FF2B5EF4-FFF2-40B4-BE49-F238E27FC236}">
                <a16:creationId xmlns:a16="http://schemas.microsoft.com/office/drawing/2014/main" id="{4DC2427E-5641-8D49-A199-DCBEBD847C5A}"/>
              </a:ext>
            </a:extLst>
          </p:cNvPr>
          <p:cNvSpPr>
            <a:spLocks noGrp="1"/>
          </p:cNvSpPr>
          <p:nvPr>
            <p:ph type="ftr" sz="quarter" idx="10"/>
          </p:nvPr>
        </p:nvSpPr>
        <p:spPr/>
        <p:txBody>
          <a:body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4" name="Slide Number Placeholder 3">
            <a:extLst>
              <a:ext uri="{FF2B5EF4-FFF2-40B4-BE49-F238E27FC236}">
                <a16:creationId xmlns:a16="http://schemas.microsoft.com/office/drawing/2014/main" id="{88AFA115-5084-C946-9B5A-1F29E4597996}"/>
              </a:ext>
            </a:extLst>
          </p:cNvPr>
          <p:cNvSpPr>
            <a:spLocks noGrp="1"/>
          </p:cNvSpPr>
          <p:nvPr>
            <p:ph type="sldNum" sz="quarter" idx="11"/>
          </p:nvPr>
        </p:nvSpPr>
        <p:spPr/>
        <p:txBody>
          <a:bodyPr/>
          <a:lstStyle/>
          <a:p>
            <a:fld id="{BAB9D385-6C7B-42D4-B77F-8A26F8560B7B}" type="slidenum">
              <a:rPr lang="en-GB" noProof="0" smtClean="0"/>
              <a:t>7</a:t>
            </a:fld>
            <a:endParaRPr lang="en-GB" noProof="0"/>
          </a:p>
        </p:txBody>
      </p:sp>
      <p:pic>
        <p:nvPicPr>
          <p:cNvPr id="6" name="Picture 5">
            <a:extLst>
              <a:ext uri="{FF2B5EF4-FFF2-40B4-BE49-F238E27FC236}">
                <a16:creationId xmlns:a16="http://schemas.microsoft.com/office/drawing/2014/main" id="{C93A4830-F635-F441-963E-5C5F467634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3189" y="0"/>
            <a:ext cx="6845621" cy="6858000"/>
          </a:xfrm>
          <a:prstGeom prst="rect">
            <a:avLst/>
          </a:prstGeom>
        </p:spPr>
      </p:pic>
    </p:spTree>
    <p:extLst>
      <p:ext uri="{BB962C8B-B14F-4D97-AF65-F5344CB8AC3E}">
        <p14:creationId xmlns:p14="http://schemas.microsoft.com/office/powerpoint/2010/main" val="2273911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EF71-BAB4-9647-99FC-E7A0C6D55D87}"/>
              </a:ext>
            </a:extLst>
          </p:cNvPr>
          <p:cNvSpPr>
            <a:spLocks noGrp="1"/>
          </p:cNvSpPr>
          <p:nvPr>
            <p:ph type="title"/>
          </p:nvPr>
        </p:nvSpPr>
        <p:spPr/>
        <p:txBody>
          <a:bodyPr/>
          <a:lstStyle/>
          <a:p>
            <a:r>
              <a:rPr lang="en-US" dirty="0"/>
              <a:t>Usage</a:t>
            </a:r>
          </a:p>
        </p:txBody>
      </p:sp>
      <p:sp>
        <p:nvSpPr>
          <p:cNvPr id="3" name="Footer Placeholder 2">
            <a:extLst>
              <a:ext uri="{FF2B5EF4-FFF2-40B4-BE49-F238E27FC236}">
                <a16:creationId xmlns:a16="http://schemas.microsoft.com/office/drawing/2014/main" id="{4DC2427E-5641-8D49-A199-DCBEBD847C5A}"/>
              </a:ext>
            </a:extLst>
          </p:cNvPr>
          <p:cNvSpPr>
            <a:spLocks noGrp="1"/>
          </p:cNvSpPr>
          <p:nvPr>
            <p:ph type="ftr" sz="quarter" idx="10"/>
          </p:nvPr>
        </p:nvSpPr>
        <p:spPr/>
        <p:txBody>
          <a:body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4" name="Slide Number Placeholder 3">
            <a:extLst>
              <a:ext uri="{FF2B5EF4-FFF2-40B4-BE49-F238E27FC236}">
                <a16:creationId xmlns:a16="http://schemas.microsoft.com/office/drawing/2014/main" id="{88AFA115-5084-C946-9B5A-1F29E4597996}"/>
              </a:ext>
            </a:extLst>
          </p:cNvPr>
          <p:cNvSpPr>
            <a:spLocks noGrp="1"/>
          </p:cNvSpPr>
          <p:nvPr>
            <p:ph type="sldNum" sz="quarter" idx="11"/>
          </p:nvPr>
        </p:nvSpPr>
        <p:spPr/>
        <p:txBody>
          <a:bodyPr/>
          <a:lstStyle/>
          <a:p>
            <a:fld id="{BAB9D385-6C7B-42D4-B77F-8A26F8560B7B}" type="slidenum">
              <a:rPr lang="en-GB" noProof="0" smtClean="0"/>
              <a:t>8</a:t>
            </a:fld>
            <a:endParaRPr lang="en-GB" noProof="0"/>
          </a:p>
        </p:txBody>
      </p:sp>
      <p:pic>
        <p:nvPicPr>
          <p:cNvPr id="8" name="Picture 7">
            <a:extLst>
              <a:ext uri="{FF2B5EF4-FFF2-40B4-BE49-F238E27FC236}">
                <a16:creationId xmlns:a16="http://schemas.microsoft.com/office/drawing/2014/main" id="{30777DC7-B052-5B4F-B2CA-BC3C9B5618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1650" y="1136650"/>
            <a:ext cx="6108700" cy="5245100"/>
          </a:xfrm>
          <a:prstGeom prst="rect">
            <a:avLst/>
          </a:prstGeom>
        </p:spPr>
      </p:pic>
    </p:spTree>
    <p:extLst>
      <p:ext uri="{BB962C8B-B14F-4D97-AF65-F5344CB8AC3E}">
        <p14:creationId xmlns:p14="http://schemas.microsoft.com/office/powerpoint/2010/main" val="149179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C2304-918B-A44A-962C-51C71CD7533D}"/>
              </a:ext>
            </a:extLst>
          </p:cNvPr>
          <p:cNvSpPr>
            <a:spLocks noGrp="1"/>
          </p:cNvSpPr>
          <p:nvPr>
            <p:ph type="title"/>
          </p:nvPr>
        </p:nvSpPr>
        <p:spPr/>
        <p:txBody>
          <a:bodyPr/>
          <a:lstStyle/>
          <a:p>
            <a:r>
              <a:rPr lang="en-US" dirty="0" err="1"/>
              <a:t>Typeclass</a:t>
            </a:r>
            <a:r>
              <a:rPr lang="en-US" dirty="0"/>
              <a:t> Derivation</a:t>
            </a:r>
          </a:p>
        </p:txBody>
      </p:sp>
      <p:sp>
        <p:nvSpPr>
          <p:cNvPr id="3" name="Footer Placeholder 2">
            <a:extLst>
              <a:ext uri="{FF2B5EF4-FFF2-40B4-BE49-F238E27FC236}">
                <a16:creationId xmlns:a16="http://schemas.microsoft.com/office/drawing/2014/main" id="{FA0C4ACD-217B-C345-8D77-973D46906190}"/>
              </a:ext>
            </a:extLst>
          </p:cNvPr>
          <p:cNvSpPr>
            <a:spLocks noGrp="1"/>
          </p:cNvSpPr>
          <p:nvPr>
            <p:ph type="ftr" sz="quarter" idx="10"/>
          </p:nvPr>
        </p:nvSpPr>
        <p:spPr/>
        <p:txBody>
          <a:bodyPr/>
          <a:lstStyle/>
          <a:p>
            <a:pPr>
              <a:defRPr/>
            </a:pPr>
            <a:r>
              <a:rPr lang="en-GB" noProof="0">
                <a:latin typeface="Open Sans" panose="020B0606030504020204" pitchFamily="34" charset="0"/>
                <a:ea typeface="Open Sans" panose="020B0606030504020204" pitchFamily="34" charset="0"/>
                <a:cs typeface="Open Sans" panose="020B0606030504020204" pitchFamily="34" charset="0"/>
              </a:rPr>
              <a:t>Title  |  Your name</a:t>
            </a:r>
          </a:p>
        </p:txBody>
      </p:sp>
      <p:sp>
        <p:nvSpPr>
          <p:cNvPr id="4" name="Slide Number Placeholder 3">
            <a:extLst>
              <a:ext uri="{FF2B5EF4-FFF2-40B4-BE49-F238E27FC236}">
                <a16:creationId xmlns:a16="http://schemas.microsoft.com/office/drawing/2014/main" id="{549217BC-E067-244C-A494-412789D79494}"/>
              </a:ext>
            </a:extLst>
          </p:cNvPr>
          <p:cNvSpPr>
            <a:spLocks noGrp="1"/>
          </p:cNvSpPr>
          <p:nvPr>
            <p:ph type="sldNum" sz="quarter" idx="11"/>
          </p:nvPr>
        </p:nvSpPr>
        <p:spPr/>
        <p:txBody>
          <a:bodyPr/>
          <a:lstStyle/>
          <a:p>
            <a:fld id="{BAB9D385-6C7B-42D4-B77F-8A26F8560B7B}" type="slidenum">
              <a:rPr lang="en-GB" noProof="0" smtClean="0"/>
              <a:t>9</a:t>
            </a:fld>
            <a:endParaRPr lang="en-GB" noProof="0"/>
          </a:p>
        </p:txBody>
      </p:sp>
      <p:sp>
        <p:nvSpPr>
          <p:cNvPr id="5" name="Content Placeholder 4">
            <a:extLst>
              <a:ext uri="{FF2B5EF4-FFF2-40B4-BE49-F238E27FC236}">
                <a16:creationId xmlns:a16="http://schemas.microsoft.com/office/drawing/2014/main" id="{EEE0FA76-CA16-B049-A92C-19B1C90D29FC}"/>
              </a:ext>
            </a:extLst>
          </p:cNvPr>
          <p:cNvSpPr>
            <a:spLocks noGrp="1"/>
          </p:cNvSpPr>
          <p:nvPr>
            <p:ph sz="quarter" idx="12"/>
          </p:nvPr>
        </p:nvSpPr>
        <p:spPr/>
        <p:txBody>
          <a:bodyPr/>
          <a:lstStyle/>
          <a:p>
            <a:r>
              <a:rPr lang="en-US" dirty="0"/>
              <a:t>Generate </a:t>
            </a:r>
            <a:r>
              <a:rPr lang="en-US" dirty="0" err="1"/>
              <a:t>typeclass</a:t>
            </a:r>
            <a:r>
              <a:rPr lang="en-US" dirty="0"/>
              <a:t> instances for product types (case class) automatically</a:t>
            </a:r>
          </a:p>
          <a:p>
            <a:r>
              <a:rPr lang="en-US" dirty="0"/>
              <a:t>Shapeless</a:t>
            </a:r>
          </a:p>
          <a:p>
            <a:pPr lvl="1"/>
            <a:r>
              <a:rPr lang="en-US" dirty="0"/>
              <a:t>Slow, but proven</a:t>
            </a:r>
          </a:p>
          <a:p>
            <a:r>
              <a:rPr lang="en-US" dirty="0"/>
              <a:t>Magnolia</a:t>
            </a:r>
          </a:p>
          <a:p>
            <a:pPr lvl="1"/>
            <a:r>
              <a:rPr lang="en-US" dirty="0"/>
              <a:t>Fast, but experimental</a:t>
            </a:r>
          </a:p>
        </p:txBody>
      </p:sp>
    </p:spTree>
    <p:extLst>
      <p:ext uri="{BB962C8B-B14F-4D97-AF65-F5344CB8AC3E}">
        <p14:creationId xmlns:p14="http://schemas.microsoft.com/office/powerpoint/2010/main" val="569318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cout24 AG - Basic">
  <a:themeElements>
    <a:clrScheme name="Scout">
      <a:dk1>
        <a:srgbClr val="454443"/>
      </a:dk1>
      <a:lt1>
        <a:sysClr val="window" lastClr="FFFFFF"/>
      </a:lt1>
      <a:dk2>
        <a:srgbClr val="8CC0E4"/>
      </a:dk2>
      <a:lt2>
        <a:srgbClr val="F5F6F8"/>
      </a:lt2>
      <a:accent1>
        <a:srgbClr val="FF7500"/>
      </a:accent1>
      <a:accent2>
        <a:srgbClr val="1496D2"/>
      </a:accent2>
      <a:accent3>
        <a:srgbClr val="003468"/>
      </a:accent3>
      <a:accent4>
        <a:srgbClr val="999999"/>
      </a:accent4>
      <a:accent5>
        <a:srgbClr val="FFA766"/>
      </a:accent5>
      <a:accent6>
        <a:srgbClr val="E3E4E5"/>
      </a:accent6>
      <a:hlink>
        <a:srgbClr val="454443"/>
      </a:hlink>
      <a:folHlink>
        <a:srgbClr val="8CC0E4"/>
      </a:folHlink>
    </a:clrScheme>
    <a:fontScheme name="Scout24">
      <a:majorFont>
        <a:latin typeface="Open Sans Light"/>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lumMod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600" dirty="0">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285750" indent="-285750" algn="l">
          <a:lnSpc>
            <a:spcPts val="2400"/>
          </a:lnSpc>
          <a:spcBef>
            <a:spcPts val="1000"/>
          </a:spcBef>
          <a:buClr>
            <a:schemeClr val="accent1"/>
          </a:buClr>
          <a:buFont typeface="Arial" panose="020B0604020202020204" pitchFamily="34" charset="0"/>
          <a:buChar char="•"/>
          <a:defRPr sz="1600" dirty="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Scout24_AG_Master_16zu9_2018_de1.potx" id="{900B5812-255A-430D-81DD-68793C67B0E4}" vid="{E67552E8-F515-44CC-8666-1DD54B8211BA}"/>
    </a:ext>
  </a:extLst>
</a:theme>
</file>

<file path=ppt/theme/theme2.xml><?xml version="1.0" encoding="utf-8"?>
<a:theme xmlns:a="http://schemas.openxmlformats.org/drawingml/2006/main" name="2_Scout24 AG - Basic">
  <a:themeElements>
    <a:clrScheme name="Scout">
      <a:dk1>
        <a:srgbClr val="454443"/>
      </a:dk1>
      <a:lt1>
        <a:sysClr val="window" lastClr="FFFFFF"/>
      </a:lt1>
      <a:dk2>
        <a:srgbClr val="8CC0E4"/>
      </a:dk2>
      <a:lt2>
        <a:srgbClr val="F5F6F8"/>
      </a:lt2>
      <a:accent1>
        <a:srgbClr val="FF7500"/>
      </a:accent1>
      <a:accent2>
        <a:srgbClr val="1496D2"/>
      </a:accent2>
      <a:accent3>
        <a:srgbClr val="003468"/>
      </a:accent3>
      <a:accent4>
        <a:srgbClr val="999999"/>
      </a:accent4>
      <a:accent5>
        <a:srgbClr val="FFA766"/>
      </a:accent5>
      <a:accent6>
        <a:srgbClr val="E3E4E5"/>
      </a:accent6>
      <a:hlink>
        <a:srgbClr val="454443"/>
      </a:hlink>
      <a:folHlink>
        <a:srgbClr val="8CC0E4"/>
      </a:folHlink>
    </a:clrScheme>
    <a:fontScheme name="Scout24">
      <a:majorFont>
        <a:latin typeface="Open Sans Light"/>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lumMod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600" dirty="0">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285750" indent="-285750" algn="l">
          <a:lnSpc>
            <a:spcPts val="2400"/>
          </a:lnSpc>
          <a:spcBef>
            <a:spcPts val="1000"/>
          </a:spcBef>
          <a:buClr>
            <a:schemeClr val="accent1"/>
          </a:buClr>
          <a:buFont typeface="Arial" panose="020B0604020202020204" pitchFamily="34" charset="0"/>
          <a:buChar char="•"/>
          <a:defRPr sz="1600" dirty="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Scout24_AG_Master_16zu9_2018_de1.potx" id="{900B5812-255A-430D-81DD-68793C67B0E4}" vid="{E67552E8-F515-44CC-8666-1DD54B8211BA}"/>
    </a:ext>
  </a:extLst>
</a:theme>
</file>

<file path=ppt/theme/theme3.xml><?xml version="1.0" encoding="utf-8"?>
<a:theme xmlns:a="http://schemas.openxmlformats.org/drawingml/2006/main" name="Office">
  <a:themeElements>
    <a:clrScheme name="Scout">
      <a:dk1>
        <a:srgbClr val="454443"/>
      </a:dk1>
      <a:lt1>
        <a:sysClr val="window" lastClr="FFFFFF"/>
      </a:lt1>
      <a:dk2>
        <a:srgbClr val="8CC0E4"/>
      </a:dk2>
      <a:lt2>
        <a:srgbClr val="F5F6F8"/>
      </a:lt2>
      <a:accent1>
        <a:srgbClr val="FF7500"/>
      </a:accent1>
      <a:accent2>
        <a:srgbClr val="1496D2"/>
      </a:accent2>
      <a:accent3>
        <a:srgbClr val="003468"/>
      </a:accent3>
      <a:accent4>
        <a:srgbClr val="999999"/>
      </a:accent4>
      <a:accent5>
        <a:srgbClr val="FFA766"/>
      </a:accent5>
      <a:accent6>
        <a:srgbClr val="E3E4E5"/>
      </a:accent6>
      <a:hlink>
        <a:srgbClr val="454443"/>
      </a:hlink>
      <a:folHlink>
        <a:srgbClr val="8CC0E4"/>
      </a:folHlink>
    </a:clrScheme>
    <a:fontScheme name="Scout24">
      <a:majorFont>
        <a:latin typeface="Open Sans Light"/>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lumMod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600" dirty="0">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285750" indent="-285750" algn="l">
          <a:lnSpc>
            <a:spcPts val="2400"/>
          </a:lnSpc>
          <a:spcBef>
            <a:spcPts val="1000"/>
          </a:spcBef>
          <a:buClr>
            <a:schemeClr val="accent1"/>
          </a:buClr>
          <a:buFont typeface="Arial" panose="020B0604020202020204" pitchFamily="34" charset="0"/>
          <a:buChar char="•"/>
          <a:defRPr sz="1600" dirty="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Scout24 AG - Basic">
  <a:themeElements>
    <a:clrScheme name="Scout">
      <a:dk1>
        <a:srgbClr val="454443"/>
      </a:dk1>
      <a:lt1>
        <a:sysClr val="window" lastClr="FFFFFF"/>
      </a:lt1>
      <a:dk2>
        <a:srgbClr val="8CC0E4"/>
      </a:dk2>
      <a:lt2>
        <a:srgbClr val="F5F6F8"/>
      </a:lt2>
      <a:accent1>
        <a:srgbClr val="FF7500"/>
      </a:accent1>
      <a:accent2>
        <a:srgbClr val="1496D2"/>
      </a:accent2>
      <a:accent3>
        <a:srgbClr val="003468"/>
      </a:accent3>
      <a:accent4>
        <a:srgbClr val="999999"/>
      </a:accent4>
      <a:accent5>
        <a:srgbClr val="FFA766"/>
      </a:accent5>
      <a:accent6>
        <a:srgbClr val="E3E4E5"/>
      </a:accent6>
      <a:hlink>
        <a:srgbClr val="454443"/>
      </a:hlink>
      <a:folHlink>
        <a:srgbClr val="8CC0E4"/>
      </a:folHlink>
    </a:clrScheme>
    <a:fontScheme name="Scout24">
      <a:majorFont>
        <a:latin typeface="Open Sans Light"/>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lumMod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600" dirty="0">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285750" indent="-285750" algn="l">
          <a:lnSpc>
            <a:spcPts val="2400"/>
          </a:lnSpc>
          <a:spcBef>
            <a:spcPts val="1000"/>
          </a:spcBef>
          <a:buClr>
            <a:schemeClr val="accent1"/>
          </a:buClr>
          <a:buFont typeface="Arial" panose="020B0604020202020204" pitchFamily="34" charset="0"/>
          <a:buChar char="•"/>
          <a:defRPr sz="1600" dirty="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Scout24_AG_Master_16zu9_2018_de1.potx" id="{900B5812-255A-430D-81DD-68793C67B0E4}" vid="{7F6C6C97-7B0F-479C-88B6-500F909BBAAE}"/>
    </a:ext>
  </a:extLst>
</a:theme>
</file>

<file path=ppt/theme/theme5.xml><?xml version="1.0" encoding="utf-8"?>
<a:theme xmlns:a="http://schemas.openxmlformats.org/drawingml/2006/main" name="Office">
  <a:themeElements>
    <a:clrScheme name="Scout">
      <a:dk1>
        <a:srgbClr val="454443"/>
      </a:dk1>
      <a:lt1>
        <a:sysClr val="window" lastClr="FFFFFF"/>
      </a:lt1>
      <a:dk2>
        <a:srgbClr val="8CC0E4"/>
      </a:dk2>
      <a:lt2>
        <a:srgbClr val="F5F6F8"/>
      </a:lt2>
      <a:accent1>
        <a:srgbClr val="FF7500"/>
      </a:accent1>
      <a:accent2>
        <a:srgbClr val="1496D2"/>
      </a:accent2>
      <a:accent3>
        <a:srgbClr val="003468"/>
      </a:accent3>
      <a:accent4>
        <a:srgbClr val="999999"/>
      </a:accent4>
      <a:accent5>
        <a:srgbClr val="FFA766"/>
      </a:accent5>
      <a:accent6>
        <a:srgbClr val="E3E4E5"/>
      </a:accent6>
      <a:hlink>
        <a:srgbClr val="454443"/>
      </a:hlink>
      <a:folHlink>
        <a:srgbClr val="8CC0E4"/>
      </a:folHlink>
    </a:clrScheme>
    <a:fontScheme name="Scout24">
      <a:majorFont>
        <a:latin typeface="Open Sans Light"/>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lumMod val="9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600" dirty="0">
            <a:latin typeface="Open Sans" panose="020B0606030504020204" pitchFamily="34" charset="0"/>
            <a:ea typeface="Open Sans" panose="020B0606030504020204" pitchFamily="34" charset="0"/>
            <a:cs typeface="Open Sans" panose="020B0606030504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285750" indent="-285750" algn="l">
          <a:lnSpc>
            <a:spcPts val="2400"/>
          </a:lnSpc>
          <a:spcBef>
            <a:spcPts val="1000"/>
          </a:spcBef>
          <a:buClr>
            <a:schemeClr val="accent1"/>
          </a:buClr>
          <a:buFont typeface="Arial" panose="020B0604020202020204" pitchFamily="34" charset="0"/>
          <a:buChar char="•"/>
          <a:defRPr sz="1600" dirty="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2472</TotalTime>
  <Words>407</Words>
  <Application>Microsoft Macintosh PowerPoint</Application>
  <PresentationFormat>Widescreen</PresentationFormat>
  <Paragraphs>79</Paragraphs>
  <Slides>10</Slides>
  <Notes>8</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10</vt:i4>
      </vt:variant>
    </vt:vector>
  </HeadingPairs>
  <TitlesOfParts>
    <vt:vector size="19" baseType="lpstr">
      <vt:lpstr>Arial</vt:lpstr>
      <vt:lpstr>Calibri</vt:lpstr>
      <vt:lpstr>Open Sans</vt:lpstr>
      <vt:lpstr>Open Sans Light</vt:lpstr>
      <vt:lpstr>Scout24 AG - Basic</vt:lpstr>
      <vt:lpstr>2_Scout24 AG - Basic</vt:lpstr>
      <vt:lpstr>Office</vt:lpstr>
      <vt:lpstr>1_Scout24 AG - Basic</vt:lpstr>
      <vt:lpstr>Office</vt:lpstr>
      <vt:lpstr>Behavior and you</vt:lpstr>
      <vt:lpstr>Typeclasses to the rescue! </vt:lpstr>
      <vt:lpstr>Typeclass definition</vt:lpstr>
      <vt:lpstr>Commonly seen things</vt:lpstr>
      <vt:lpstr>Operations</vt:lpstr>
      <vt:lpstr>Simulacrum</vt:lpstr>
      <vt:lpstr>Example</vt:lpstr>
      <vt:lpstr>Usage</vt:lpstr>
      <vt:lpstr>Typeclass Derivation</vt:lpstr>
      <vt:lpstr>Thank you / 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alternatively with second line</dc:title>
  <dc:creator>mandy_binder</dc:creator>
  <cp:lastModifiedBy>Martin Lechner</cp:lastModifiedBy>
  <cp:revision>73</cp:revision>
  <dcterms:modified xsi:type="dcterms:W3CDTF">2018-11-09T15:29:27Z</dcterms:modified>
</cp:coreProperties>
</file>